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5" r:id="rId2"/>
    <p:sldId id="280" r:id="rId3"/>
    <p:sldId id="257" r:id="rId4"/>
    <p:sldId id="262" r:id="rId5"/>
    <p:sldId id="271" r:id="rId6"/>
    <p:sldId id="265" r:id="rId7"/>
    <p:sldId id="281" r:id="rId8"/>
    <p:sldId id="283" r:id="rId9"/>
    <p:sldId id="288" r:id="rId10"/>
    <p:sldId id="284" r:id="rId11"/>
    <p:sldId id="289" r:id="rId12"/>
    <p:sldId id="285" r:id="rId13"/>
    <p:sldId id="290" r:id="rId14"/>
    <p:sldId id="294" r:id="rId15"/>
    <p:sldId id="291" r:id="rId16"/>
    <p:sldId id="292" r:id="rId17"/>
    <p:sldId id="293" r:id="rId18"/>
    <p:sldId id="286" r:id="rId19"/>
    <p:sldId id="287" r:id="rId20"/>
    <p:sldId id="282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26" autoAdjust="0"/>
    <p:restoredTop sz="94660"/>
  </p:normalViewPr>
  <p:slideViewPr>
    <p:cSldViewPr snapToGrid="0">
      <p:cViewPr>
        <p:scale>
          <a:sx n="80" d="100"/>
          <a:sy n="80" d="100"/>
        </p:scale>
        <p:origin x="933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628666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601596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990558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067282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149001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391401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053967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743455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273339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979995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9032949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de-DE"/>
              <a:t>Mastertextformat bearbeiten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661519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9801705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7371216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Bild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6589146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1706424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795735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6E27E6A-D73B-4E6B-AB58-8792A81973DC}" type="datetimeFigureOut">
              <a:rPr lang="de-CH" smtClean="0"/>
              <a:t>15.05.2022</a:t>
            </a:fld>
            <a:endParaRPr lang="de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de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828609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1B28F63-CF00-448F-B141-FE33C33B1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AE609E2-8522-44E4-9077-980E5BCF3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4FA533C5-33E3-4611-AF9F-72811D8B26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949AD42-25FD-4C3D-9EEE-B7FEC58099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AC7D913-60B7-4603-881B-831DA5D3A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87F0FDC4-AD8C-47D9-9131-623C98ADB0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E6A222EB-A81E-4238-B08D-AAB1828C8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014676C-074B-475A-8346-9C901C86C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79C4C8E-197B-4679-AE96-B5147F971C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56687" y="1930986"/>
            <a:ext cx="0" cy="3200400"/>
          </a:xfrm>
          <a:prstGeom prst="line">
            <a:avLst/>
          </a:prstGeom>
          <a:ln w="15875" cap="sq">
            <a:solidFill>
              <a:schemeClr val="tx2">
                <a:alpha val="7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feld 3">
            <a:extLst>
              <a:ext uri="{FF2B5EF4-FFF2-40B4-BE49-F238E27FC236}">
                <a16:creationId xmlns:a16="http://schemas.microsoft.com/office/drawing/2014/main" id="{E662A295-BC6E-4C0F-8BB3-A2545C2F0533}"/>
              </a:ext>
            </a:extLst>
          </p:cNvPr>
          <p:cNvSpPr txBox="1"/>
          <p:nvPr/>
        </p:nvSpPr>
        <p:spPr>
          <a:xfrm>
            <a:off x="4654295" y="1266958"/>
            <a:ext cx="6808362" cy="45284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72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Cupschiessen Giswil 2022</a:t>
            </a:r>
          </a:p>
        </p:txBody>
      </p:sp>
    </p:spTree>
    <p:extLst>
      <p:ext uri="{BB962C8B-B14F-4D97-AF65-F5344CB8AC3E}">
        <p14:creationId xmlns:p14="http://schemas.microsoft.com/office/powerpoint/2010/main" val="1383983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 descr="Ein Bild, das Gras, draußen, Baum, Person enthält.&#10;&#10;Automatisch generierte Beschreibung">
            <a:extLst>
              <a:ext uri="{FF2B5EF4-FFF2-40B4-BE49-F238E27FC236}">
                <a16:creationId xmlns:a16="http://schemas.microsoft.com/office/drawing/2014/main" id="{C527B840-CCA2-4660-9507-8A8701E288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630" y="2052638"/>
            <a:ext cx="8866515" cy="4195762"/>
          </a:xfrm>
        </p:spPr>
      </p:pic>
    </p:spTree>
    <p:extLst>
      <p:ext uri="{BB962C8B-B14F-4D97-AF65-F5344CB8AC3E}">
        <p14:creationId xmlns:p14="http://schemas.microsoft.com/office/powerpoint/2010/main" val="3134026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9ECDD5C-152A-4CC7-8333-0F367B3A62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5C92A3-369B-43F3-BDCE-E560B1B0E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AEBE9F1A-B38D-446E-83AE-14B17CE77F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15B5014-A7EC-4BA6-9C83-8840CF81DB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22C43AB-86D7-420D-8AD7-DC0A15FDD0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E3EB826-A471-488F-9E8A-D65528A3C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FB3CEA1-88D9-42FB-88ED-1E9807FE65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18AC9CE3-99F5-4548-ADCE-B3C9E3732D3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9" r="-1" b="-1"/>
          <a:stretch/>
        </p:blipFill>
        <p:spPr>
          <a:xfrm>
            <a:off x="643467" y="715112"/>
            <a:ext cx="10905066" cy="5427775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9A6C928E-4252-4F33-8C34-E50A12A317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48564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Fenster, drinnen, Bettwäsche enthält.&#10;&#10;Automatisch generierte Beschreibung">
            <a:extLst>
              <a:ext uri="{FF2B5EF4-FFF2-40B4-BE49-F238E27FC236}">
                <a16:creationId xmlns:a16="http://schemas.microsoft.com/office/drawing/2014/main" id="{71C36D94-32E5-4B1D-885F-47F665E675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7" b="1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8745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9A22E015-02C0-45AF-9FF0-A52A5CDB6C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55" b="-2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7576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Ein Bild, das Gras enthält.&#10;&#10;Automatisch generierte Beschreibung">
            <a:extLst>
              <a:ext uri="{FF2B5EF4-FFF2-40B4-BE49-F238E27FC236}">
                <a16:creationId xmlns:a16="http://schemas.microsoft.com/office/drawing/2014/main" id="{87BA219E-674F-4465-8039-AD5805E064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2"/>
          <a:stretch/>
        </p:blipFill>
        <p:spPr>
          <a:xfrm>
            <a:off x="307775" y="261437"/>
            <a:ext cx="11576450" cy="6335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632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 descr="Ein Bild, das Text, drinnen enthält.&#10;&#10;Automatisch generierte Beschreibung">
            <a:extLst>
              <a:ext uri="{FF2B5EF4-FFF2-40B4-BE49-F238E27FC236}">
                <a16:creationId xmlns:a16="http://schemas.microsoft.com/office/drawing/2014/main" id="{D371D381-96AA-410E-BEE1-F91F1144E3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7" b="1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6408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 descr="Ein Bild, das Gras enthält.&#10;&#10;Automatisch generierte Beschreibung">
            <a:extLst>
              <a:ext uri="{FF2B5EF4-FFF2-40B4-BE49-F238E27FC236}">
                <a16:creationId xmlns:a16="http://schemas.microsoft.com/office/drawing/2014/main" id="{630EF0F1-4909-4BDB-8DF6-E87B2FCC97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8" r="300" b="1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6540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 descr="Ein Bild, das Möbel enthält.&#10;&#10;Automatisch generierte Beschreibung">
            <a:extLst>
              <a:ext uri="{FF2B5EF4-FFF2-40B4-BE49-F238E27FC236}">
                <a16:creationId xmlns:a16="http://schemas.microsoft.com/office/drawing/2014/main" id="{574B870C-7F76-4746-B5AF-4936554666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683"/>
          <a:stretch/>
        </p:blipFill>
        <p:spPr>
          <a:xfrm>
            <a:off x="577637" y="424330"/>
            <a:ext cx="11036726" cy="5869478"/>
          </a:xfrm>
          <a:custGeom>
            <a:avLst/>
            <a:gdLst/>
            <a:ahLst/>
            <a:cxnLst/>
            <a:rect l="l" t="t" r="r" b="b"/>
            <a:pathLst>
              <a:path w="10630858" h="5869478">
                <a:moveTo>
                  <a:pt x="5791061" y="218"/>
                </a:moveTo>
                <a:cubicBezTo>
                  <a:pt x="5877327" y="-560"/>
                  <a:pt x="5971399" y="626"/>
                  <a:pt x="6073275" y="5793"/>
                </a:cubicBezTo>
                <a:cubicBezTo>
                  <a:pt x="6098744" y="7086"/>
                  <a:pt x="6121786" y="8165"/>
                  <a:pt x="6142651" y="9057"/>
                </a:cubicBezTo>
                <a:lnTo>
                  <a:pt x="6164185" y="9874"/>
                </a:lnTo>
                <a:lnTo>
                  <a:pt x="6258731" y="5793"/>
                </a:lnTo>
                <a:lnTo>
                  <a:pt x="6319194" y="2002"/>
                </a:lnTo>
                <a:lnTo>
                  <a:pt x="6413049" y="11772"/>
                </a:lnTo>
                <a:cubicBezTo>
                  <a:pt x="6592720" y="42783"/>
                  <a:pt x="6774188" y="66100"/>
                  <a:pt x="6956654" y="46745"/>
                </a:cubicBezTo>
                <a:cubicBezTo>
                  <a:pt x="7082424" y="33223"/>
                  <a:pt x="7207994" y="25294"/>
                  <a:pt x="7334364" y="25763"/>
                </a:cubicBezTo>
                <a:cubicBezTo>
                  <a:pt x="7624835" y="25763"/>
                  <a:pt x="7915502" y="28559"/>
                  <a:pt x="8205974" y="22730"/>
                </a:cubicBezTo>
                <a:cubicBezTo>
                  <a:pt x="8464499" y="17601"/>
                  <a:pt x="8722029" y="6412"/>
                  <a:pt x="8980756" y="34620"/>
                </a:cubicBezTo>
                <a:cubicBezTo>
                  <a:pt x="9362658" y="76124"/>
                  <a:pt x="9746556" y="62832"/>
                  <a:pt x="10129655" y="57937"/>
                </a:cubicBezTo>
                <a:lnTo>
                  <a:pt x="10163726" y="56766"/>
                </a:lnTo>
                <a:lnTo>
                  <a:pt x="10254950" y="73131"/>
                </a:lnTo>
                <a:lnTo>
                  <a:pt x="10311819" y="101928"/>
                </a:lnTo>
                <a:cubicBezTo>
                  <a:pt x="10479504" y="200737"/>
                  <a:pt x="10591476" y="367254"/>
                  <a:pt x="10625532" y="561669"/>
                </a:cubicBezTo>
                <a:lnTo>
                  <a:pt x="10626834" y="578090"/>
                </a:lnTo>
                <a:lnTo>
                  <a:pt x="10611964" y="734537"/>
                </a:lnTo>
                <a:cubicBezTo>
                  <a:pt x="10602387" y="823467"/>
                  <a:pt x="10587763" y="913306"/>
                  <a:pt x="10611964" y="1001326"/>
                </a:cubicBezTo>
                <a:cubicBezTo>
                  <a:pt x="10628543" y="1062669"/>
                  <a:pt x="10632231" y="1127783"/>
                  <a:pt x="10622705" y="1191154"/>
                </a:cubicBezTo>
                <a:cubicBezTo>
                  <a:pt x="10606645" y="1303627"/>
                  <a:pt x="10603293" y="1418084"/>
                  <a:pt x="10612740" y="1531572"/>
                </a:cubicBezTo>
                <a:cubicBezTo>
                  <a:pt x="10618978" y="1606398"/>
                  <a:pt x="10618020" y="1681815"/>
                  <a:pt x="10609893" y="1756397"/>
                </a:cubicBezTo>
                <a:cubicBezTo>
                  <a:pt x="10599152" y="1856690"/>
                  <a:pt x="10582457" y="1958800"/>
                  <a:pt x="10602776" y="2059394"/>
                </a:cubicBezTo>
                <a:cubicBezTo>
                  <a:pt x="10635130" y="2219226"/>
                  <a:pt x="10628659" y="2378906"/>
                  <a:pt x="10615717" y="2539949"/>
                </a:cubicBezTo>
                <a:cubicBezTo>
                  <a:pt x="10606011" y="2659785"/>
                  <a:pt x="10595269" y="2780984"/>
                  <a:pt x="10614682" y="2902183"/>
                </a:cubicBezTo>
                <a:cubicBezTo>
                  <a:pt x="10623029" y="2958418"/>
                  <a:pt x="10623029" y="3015928"/>
                  <a:pt x="10614682" y="3072165"/>
                </a:cubicBezTo>
                <a:cubicBezTo>
                  <a:pt x="10604587" y="3147914"/>
                  <a:pt x="10595010" y="3222907"/>
                  <a:pt x="10607952" y="3299413"/>
                </a:cubicBezTo>
                <a:cubicBezTo>
                  <a:pt x="10613646" y="3332743"/>
                  <a:pt x="10617917" y="3366376"/>
                  <a:pt x="10620894" y="3400009"/>
                </a:cubicBezTo>
                <a:cubicBezTo>
                  <a:pt x="10626822" y="3485877"/>
                  <a:pt x="10624699" y="3572233"/>
                  <a:pt x="10614553" y="3657556"/>
                </a:cubicBezTo>
                <a:cubicBezTo>
                  <a:pt x="10604846" y="3756637"/>
                  <a:pt x="10620635" y="3856323"/>
                  <a:pt x="10607694" y="3955100"/>
                </a:cubicBezTo>
                <a:cubicBezTo>
                  <a:pt x="10598504" y="4034653"/>
                  <a:pt x="10598155" y="4115265"/>
                  <a:pt x="10606658" y="4194923"/>
                </a:cubicBezTo>
                <a:cubicBezTo>
                  <a:pt x="10621954" y="4345512"/>
                  <a:pt x="10620998" y="4497755"/>
                  <a:pt x="10603811" y="4648057"/>
                </a:cubicBezTo>
                <a:cubicBezTo>
                  <a:pt x="10593198" y="4735775"/>
                  <a:pt x="10587116" y="4826067"/>
                  <a:pt x="10606140" y="4912119"/>
                </a:cubicBezTo>
                <a:cubicBezTo>
                  <a:pt x="10628530" y="5013245"/>
                  <a:pt x="10633189" y="5114446"/>
                  <a:pt x="10629921" y="5215515"/>
                </a:cubicBezTo>
                <a:lnTo>
                  <a:pt x="10625356" y="5273604"/>
                </a:lnTo>
                <a:lnTo>
                  <a:pt x="10624284" y="5284086"/>
                </a:lnTo>
                <a:cubicBezTo>
                  <a:pt x="10601148" y="5404993"/>
                  <a:pt x="10545219" y="5529874"/>
                  <a:pt x="10458692" y="5632218"/>
                </a:cubicBezTo>
                <a:lnTo>
                  <a:pt x="10418904" y="5670857"/>
                </a:lnTo>
                <a:lnTo>
                  <a:pt x="10417064" y="5673484"/>
                </a:lnTo>
                <a:cubicBezTo>
                  <a:pt x="10307992" y="5802550"/>
                  <a:pt x="10158402" y="5877799"/>
                  <a:pt x="9954609" y="5858572"/>
                </a:cubicBezTo>
                <a:cubicBezTo>
                  <a:pt x="9860355" y="5870096"/>
                  <a:pt x="9750551" y="5855439"/>
                  <a:pt x="9657171" y="5854061"/>
                </a:cubicBezTo>
                <a:lnTo>
                  <a:pt x="9612467" y="5856387"/>
                </a:lnTo>
                <a:lnTo>
                  <a:pt x="9279984" y="5838331"/>
                </a:lnTo>
                <a:cubicBezTo>
                  <a:pt x="9153141" y="5834280"/>
                  <a:pt x="9026273" y="5834164"/>
                  <a:pt x="8899305" y="5841275"/>
                </a:cubicBezTo>
                <a:cubicBezTo>
                  <a:pt x="8761407" y="5850940"/>
                  <a:pt x="8623304" y="5854733"/>
                  <a:pt x="8485266" y="5852671"/>
                </a:cubicBezTo>
                <a:lnTo>
                  <a:pt x="8314842" y="5842884"/>
                </a:lnTo>
                <a:lnTo>
                  <a:pt x="8193631" y="5825368"/>
                </a:lnTo>
                <a:lnTo>
                  <a:pt x="8029897" y="5818284"/>
                </a:lnTo>
                <a:lnTo>
                  <a:pt x="8028296" y="5817260"/>
                </a:lnTo>
                <a:lnTo>
                  <a:pt x="8008332" y="5817260"/>
                </a:lnTo>
                <a:lnTo>
                  <a:pt x="8006732" y="5818114"/>
                </a:lnTo>
                <a:lnTo>
                  <a:pt x="7839115" y="5825368"/>
                </a:lnTo>
                <a:lnTo>
                  <a:pt x="7801585" y="5830791"/>
                </a:lnTo>
                <a:lnTo>
                  <a:pt x="7734233" y="5834980"/>
                </a:lnTo>
                <a:lnTo>
                  <a:pt x="7482820" y="5855530"/>
                </a:lnTo>
                <a:lnTo>
                  <a:pt x="7445741" y="5854102"/>
                </a:lnTo>
                <a:lnTo>
                  <a:pt x="7403701" y="5858035"/>
                </a:lnTo>
                <a:lnTo>
                  <a:pt x="7155292" y="5854564"/>
                </a:lnTo>
                <a:cubicBezTo>
                  <a:pt x="6874805" y="5835913"/>
                  <a:pt x="6593917" y="5824488"/>
                  <a:pt x="6312830" y="5849900"/>
                </a:cubicBezTo>
                <a:lnTo>
                  <a:pt x="6232577" y="5855788"/>
                </a:lnTo>
                <a:lnTo>
                  <a:pt x="6231985" y="5855764"/>
                </a:lnTo>
                <a:lnTo>
                  <a:pt x="6166003" y="5858572"/>
                </a:lnTo>
                <a:cubicBezTo>
                  <a:pt x="6100624" y="5861901"/>
                  <a:pt x="6043822" y="5864887"/>
                  <a:pt x="5993271" y="5866513"/>
                </a:cubicBezTo>
                <a:lnTo>
                  <a:pt x="5925657" y="5866398"/>
                </a:lnTo>
                <a:lnTo>
                  <a:pt x="5833706" y="5859695"/>
                </a:lnTo>
                <a:cubicBezTo>
                  <a:pt x="5697214" y="5841788"/>
                  <a:pt x="5559607" y="5838897"/>
                  <a:pt x="5422657" y="5851067"/>
                </a:cubicBezTo>
                <a:lnTo>
                  <a:pt x="5250035" y="5858044"/>
                </a:lnTo>
                <a:lnTo>
                  <a:pt x="5151093" y="5858278"/>
                </a:lnTo>
                <a:lnTo>
                  <a:pt x="4972680" y="5851067"/>
                </a:lnTo>
                <a:cubicBezTo>
                  <a:pt x="4829141" y="5841741"/>
                  <a:pt x="4685204" y="5826120"/>
                  <a:pt x="4542066" y="5842905"/>
                </a:cubicBezTo>
                <a:cubicBezTo>
                  <a:pt x="4491758" y="5848734"/>
                  <a:pt x="4441488" y="5852626"/>
                  <a:pt x="4391242" y="5854962"/>
                </a:cubicBezTo>
                <a:lnTo>
                  <a:pt x="4246482" y="5857576"/>
                </a:lnTo>
                <a:lnTo>
                  <a:pt x="4221030" y="5856572"/>
                </a:lnTo>
                <a:lnTo>
                  <a:pt x="4218005" y="5856681"/>
                </a:lnTo>
                <a:lnTo>
                  <a:pt x="3939367" y="5844305"/>
                </a:lnTo>
                <a:cubicBezTo>
                  <a:pt x="3773470" y="5832648"/>
                  <a:pt x="3606974" y="5815626"/>
                  <a:pt x="3441875" y="5843140"/>
                </a:cubicBezTo>
                <a:cubicBezTo>
                  <a:pt x="3386806" y="5851400"/>
                  <a:pt x="3331601" y="5858126"/>
                  <a:pt x="3276306" y="5863318"/>
                </a:cubicBezTo>
                <a:lnTo>
                  <a:pt x="3225006" y="5866706"/>
                </a:lnTo>
                <a:lnTo>
                  <a:pt x="3194056" y="5866407"/>
                </a:lnTo>
                <a:lnTo>
                  <a:pt x="3082891" y="5863061"/>
                </a:lnTo>
                <a:lnTo>
                  <a:pt x="3013959" y="5869302"/>
                </a:lnTo>
                <a:cubicBezTo>
                  <a:pt x="2910698" y="5871464"/>
                  <a:pt x="2845426" y="5852913"/>
                  <a:pt x="2748311" y="5858572"/>
                </a:cubicBezTo>
                <a:cubicBezTo>
                  <a:pt x="2736171" y="5859279"/>
                  <a:pt x="2721419" y="5860082"/>
                  <a:pt x="2704411" y="5860936"/>
                </a:cubicBezTo>
                <a:lnTo>
                  <a:pt x="2650475" y="5863440"/>
                </a:lnTo>
                <a:lnTo>
                  <a:pt x="2436349" y="5854816"/>
                </a:lnTo>
                <a:cubicBezTo>
                  <a:pt x="2095150" y="5845165"/>
                  <a:pt x="1753811" y="5845122"/>
                  <a:pt x="1412584" y="5830782"/>
                </a:cubicBezTo>
                <a:cubicBezTo>
                  <a:pt x="1262458" y="5824256"/>
                  <a:pt x="1113131" y="5859227"/>
                  <a:pt x="963404" y="5861093"/>
                </a:cubicBezTo>
                <a:cubicBezTo>
                  <a:pt x="896140" y="5861967"/>
                  <a:pt x="828812" y="5861342"/>
                  <a:pt x="761431" y="5859896"/>
                </a:cubicBezTo>
                <a:lnTo>
                  <a:pt x="637698" y="5856158"/>
                </a:lnTo>
                <a:lnTo>
                  <a:pt x="592997" y="5853711"/>
                </a:lnTo>
                <a:cubicBezTo>
                  <a:pt x="391136" y="5830428"/>
                  <a:pt x="227663" y="5724844"/>
                  <a:pt x="123577" y="5564333"/>
                </a:cubicBezTo>
                <a:lnTo>
                  <a:pt x="99502" y="5518240"/>
                </a:lnTo>
                <a:lnTo>
                  <a:pt x="95609" y="5512764"/>
                </a:lnTo>
                <a:lnTo>
                  <a:pt x="86221" y="5492812"/>
                </a:lnTo>
                <a:lnTo>
                  <a:pt x="61763" y="5445986"/>
                </a:lnTo>
                <a:lnTo>
                  <a:pt x="56991" y="5430695"/>
                </a:lnTo>
                <a:lnTo>
                  <a:pt x="41922" y="5398673"/>
                </a:lnTo>
                <a:lnTo>
                  <a:pt x="25760" y="5339273"/>
                </a:lnTo>
                <a:lnTo>
                  <a:pt x="16811" y="5271956"/>
                </a:lnTo>
                <a:cubicBezTo>
                  <a:pt x="9305" y="5238090"/>
                  <a:pt x="4710" y="5203585"/>
                  <a:pt x="3092" y="5168860"/>
                </a:cubicBezTo>
                <a:cubicBezTo>
                  <a:pt x="-7132" y="5042101"/>
                  <a:pt x="10081" y="4917108"/>
                  <a:pt x="24446" y="4791844"/>
                </a:cubicBezTo>
                <a:cubicBezTo>
                  <a:pt x="34023" y="4712006"/>
                  <a:pt x="48647" y="4631352"/>
                  <a:pt x="24446" y="4552331"/>
                </a:cubicBezTo>
                <a:cubicBezTo>
                  <a:pt x="7867" y="4497261"/>
                  <a:pt x="4180" y="4438805"/>
                  <a:pt x="13705" y="4381912"/>
                </a:cubicBezTo>
                <a:cubicBezTo>
                  <a:pt x="29766" y="4280940"/>
                  <a:pt x="33117" y="4178184"/>
                  <a:pt x="23670" y="4076300"/>
                </a:cubicBezTo>
                <a:cubicBezTo>
                  <a:pt x="17432" y="4009125"/>
                  <a:pt x="18390" y="3941419"/>
                  <a:pt x="26517" y="3874462"/>
                </a:cubicBezTo>
                <a:cubicBezTo>
                  <a:pt x="37258" y="3784423"/>
                  <a:pt x="53954" y="3692752"/>
                  <a:pt x="33635" y="3602444"/>
                </a:cubicBezTo>
                <a:cubicBezTo>
                  <a:pt x="1280" y="3458954"/>
                  <a:pt x="7751" y="3315599"/>
                  <a:pt x="20694" y="3171022"/>
                </a:cubicBezTo>
                <a:cubicBezTo>
                  <a:pt x="30400" y="3063439"/>
                  <a:pt x="41141" y="2954632"/>
                  <a:pt x="21728" y="2845824"/>
                </a:cubicBezTo>
                <a:cubicBezTo>
                  <a:pt x="13381" y="2795337"/>
                  <a:pt x="13381" y="2743709"/>
                  <a:pt x="21728" y="2693221"/>
                </a:cubicBezTo>
                <a:cubicBezTo>
                  <a:pt x="31823" y="2625218"/>
                  <a:pt x="41400" y="2557892"/>
                  <a:pt x="28458" y="2489208"/>
                </a:cubicBezTo>
                <a:cubicBezTo>
                  <a:pt x="22764" y="2459285"/>
                  <a:pt x="18493" y="2429092"/>
                  <a:pt x="15516" y="2398898"/>
                </a:cubicBezTo>
                <a:cubicBezTo>
                  <a:pt x="9589" y="2321809"/>
                  <a:pt x="11711" y="2244283"/>
                  <a:pt x="21857" y="2167683"/>
                </a:cubicBezTo>
                <a:cubicBezTo>
                  <a:pt x="31564" y="2078733"/>
                  <a:pt x="15776" y="1989238"/>
                  <a:pt x="28717" y="1900560"/>
                </a:cubicBezTo>
                <a:cubicBezTo>
                  <a:pt x="37907" y="1829142"/>
                  <a:pt x="38255" y="1756772"/>
                  <a:pt x="29752" y="1685258"/>
                </a:cubicBezTo>
                <a:cubicBezTo>
                  <a:pt x="14456" y="1550065"/>
                  <a:pt x="15412" y="1413389"/>
                  <a:pt x="32599" y="1278454"/>
                </a:cubicBezTo>
                <a:cubicBezTo>
                  <a:pt x="43212" y="1199704"/>
                  <a:pt x="49294" y="1118644"/>
                  <a:pt x="30270" y="1041390"/>
                </a:cubicBezTo>
                <a:cubicBezTo>
                  <a:pt x="-14509" y="859818"/>
                  <a:pt x="11634" y="677973"/>
                  <a:pt x="30270" y="497354"/>
                </a:cubicBezTo>
                <a:lnTo>
                  <a:pt x="31725" y="472895"/>
                </a:lnTo>
                <a:lnTo>
                  <a:pt x="43781" y="427827"/>
                </a:lnTo>
                <a:lnTo>
                  <a:pt x="50994" y="413476"/>
                </a:lnTo>
                <a:lnTo>
                  <a:pt x="58372" y="387895"/>
                </a:lnTo>
                <a:cubicBezTo>
                  <a:pt x="111660" y="254431"/>
                  <a:pt x="198390" y="154469"/>
                  <a:pt x="306361" y="90092"/>
                </a:cubicBezTo>
                <a:lnTo>
                  <a:pt x="343340" y="71955"/>
                </a:lnTo>
                <a:lnTo>
                  <a:pt x="451947" y="55771"/>
                </a:lnTo>
                <a:lnTo>
                  <a:pt x="480681" y="50638"/>
                </a:lnTo>
                <a:lnTo>
                  <a:pt x="500476" y="51097"/>
                </a:lnTo>
                <a:cubicBezTo>
                  <a:pt x="614729" y="49684"/>
                  <a:pt x="728933" y="43772"/>
                  <a:pt x="843024" y="32056"/>
                </a:cubicBezTo>
                <a:cubicBezTo>
                  <a:pt x="1123212" y="7156"/>
                  <a:pt x="1404499" y="3566"/>
                  <a:pt x="1685086" y="21332"/>
                </a:cubicBezTo>
                <a:cubicBezTo>
                  <a:pt x="1938623" y="33688"/>
                  <a:pt x="2191759" y="64000"/>
                  <a:pt x="2445896" y="38121"/>
                </a:cubicBezTo>
                <a:cubicBezTo>
                  <a:pt x="2489616" y="33690"/>
                  <a:pt x="2532937" y="26111"/>
                  <a:pt x="2576333" y="19030"/>
                </a:cubicBezTo>
                <a:lnTo>
                  <a:pt x="2696353" y="4251"/>
                </a:lnTo>
                <a:lnTo>
                  <a:pt x="2745536" y="5232"/>
                </a:lnTo>
                <a:cubicBezTo>
                  <a:pt x="2818993" y="6452"/>
                  <a:pt x="2887864" y="7004"/>
                  <a:pt x="2947014" y="5793"/>
                </a:cubicBezTo>
                <a:cubicBezTo>
                  <a:pt x="3006163" y="4584"/>
                  <a:pt x="3060036" y="3178"/>
                  <a:pt x="3110399" y="1949"/>
                </a:cubicBezTo>
                <a:lnTo>
                  <a:pt x="3199002" y="221"/>
                </a:lnTo>
                <a:lnTo>
                  <a:pt x="3325015" y="3583"/>
                </a:lnTo>
                <a:cubicBezTo>
                  <a:pt x="3530714" y="12997"/>
                  <a:pt x="3736239" y="28910"/>
                  <a:pt x="3941762" y="43248"/>
                </a:cubicBezTo>
                <a:cubicBezTo>
                  <a:pt x="4091489" y="53739"/>
                  <a:pt x="4241215" y="66563"/>
                  <a:pt x="4390942" y="37886"/>
                </a:cubicBezTo>
                <a:cubicBezTo>
                  <a:pt x="4517292" y="15154"/>
                  <a:pt x="4645537" y="10467"/>
                  <a:pt x="4772844" y="23896"/>
                </a:cubicBezTo>
                <a:cubicBezTo>
                  <a:pt x="4885597" y="37327"/>
                  <a:pt x="4999052" y="40520"/>
                  <a:pt x="5112224" y="33456"/>
                </a:cubicBezTo>
                <a:lnTo>
                  <a:pt x="5477482" y="6922"/>
                </a:lnTo>
                <a:lnTo>
                  <a:pt x="5517883" y="7607"/>
                </a:lnTo>
                <a:lnTo>
                  <a:pt x="5555683" y="6426"/>
                </a:lnTo>
                <a:cubicBezTo>
                  <a:pt x="5626335" y="3737"/>
                  <a:pt x="5704795" y="995"/>
                  <a:pt x="5791061" y="21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172945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7C5DF5C7-1AE5-49CA-8BCA-48ACC7FE3D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1" r="4366" b="1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9967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39DA67B4-6B08-47D2-A574-4B5A440261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8" r="-1" b="-1"/>
          <a:stretch/>
        </p:blipFill>
        <p:spPr>
          <a:xfrm>
            <a:off x="615790" y="508000"/>
            <a:ext cx="10960420" cy="5792694"/>
          </a:xfrm>
          <a:custGeom>
            <a:avLst/>
            <a:gdLst/>
            <a:ahLst/>
            <a:cxnLst/>
            <a:rect l="l" t="t" r="r" b="b"/>
            <a:pathLst>
              <a:path w="10485104" h="5523506">
                <a:moveTo>
                  <a:pt x="5949681" y="536"/>
                </a:moveTo>
                <a:cubicBezTo>
                  <a:pt x="6074035" y="-2131"/>
                  <a:pt x="6198411" y="5173"/>
                  <a:pt x="6321822" y="22405"/>
                </a:cubicBezTo>
                <a:cubicBezTo>
                  <a:pt x="6498937" y="51493"/>
                  <a:pt x="6677824" y="73364"/>
                  <a:pt x="6857694" y="55210"/>
                </a:cubicBezTo>
                <a:cubicBezTo>
                  <a:pt x="6981675" y="42526"/>
                  <a:pt x="7105459" y="35089"/>
                  <a:pt x="7230031" y="35528"/>
                </a:cubicBezTo>
                <a:cubicBezTo>
                  <a:pt x="7516370" y="35528"/>
                  <a:pt x="7802902" y="38152"/>
                  <a:pt x="8089242" y="32684"/>
                </a:cubicBezTo>
                <a:cubicBezTo>
                  <a:pt x="8344090" y="27873"/>
                  <a:pt x="8597956" y="17377"/>
                  <a:pt x="8853003" y="43837"/>
                </a:cubicBezTo>
                <a:cubicBezTo>
                  <a:pt x="9229472" y="82767"/>
                  <a:pt x="9607909" y="70300"/>
                  <a:pt x="9985559" y="65708"/>
                </a:cubicBezTo>
                <a:cubicBezTo>
                  <a:pt x="10083101" y="64320"/>
                  <a:pt x="10180599" y="61132"/>
                  <a:pt x="10278047" y="56140"/>
                </a:cubicBezTo>
                <a:lnTo>
                  <a:pt x="10449151" y="44199"/>
                </a:lnTo>
                <a:lnTo>
                  <a:pt x="10468533" y="198724"/>
                </a:lnTo>
                <a:cubicBezTo>
                  <a:pt x="10475933" y="234109"/>
                  <a:pt x="10480462" y="270161"/>
                  <a:pt x="10482057" y="306442"/>
                </a:cubicBezTo>
                <a:cubicBezTo>
                  <a:pt x="10492136" y="438884"/>
                  <a:pt x="10475168" y="569479"/>
                  <a:pt x="10461007" y="700359"/>
                </a:cubicBezTo>
                <a:cubicBezTo>
                  <a:pt x="10451566" y="783776"/>
                  <a:pt x="10437150" y="868045"/>
                  <a:pt x="10461007" y="950608"/>
                </a:cubicBezTo>
                <a:cubicBezTo>
                  <a:pt x="10477350" y="1008147"/>
                  <a:pt x="10480985" y="1069224"/>
                  <a:pt x="10471595" y="1128666"/>
                </a:cubicBezTo>
                <a:cubicBezTo>
                  <a:pt x="10455763" y="1234166"/>
                  <a:pt x="10452459" y="1341527"/>
                  <a:pt x="10461772" y="1447979"/>
                </a:cubicBezTo>
                <a:cubicBezTo>
                  <a:pt x="10467921" y="1518165"/>
                  <a:pt x="10466977" y="1588906"/>
                  <a:pt x="10458965" y="1658865"/>
                </a:cubicBezTo>
                <a:cubicBezTo>
                  <a:pt x="10448377" y="1752939"/>
                  <a:pt x="10431919" y="1848719"/>
                  <a:pt x="10451949" y="1943076"/>
                </a:cubicBezTo>
                <a:cubicBezTo>
                  <a:pt x="10483843" y="2092999"/>
                  <a:pt x="10477464" y="2242779"/>
                  <a:pt x="10464706" y="2393837"/>
                </a:cubicBezTo>
                <a:cubicBezTo>
                  <a:pt x="10455138" y="2506243"/>
                  <a:pt x="10444549" y="2619928"/>
                  <a:pt x="10463686" y="2733613"/>
                </a:cubicBezTo>
                <a:cubicBezTo>
                  <a:pt x="10471914" y="2786362"/>
                  <a:pt x="10471914" y="2840306"/>
                  <a:pt x="10463686" y="2893056"/>
                </a:cubicBezTo>
                <a:cubicBezTo>
                  <a:pt x="10453735" y="2964109"/>
                  <a:pt x="10444294" y="3034452"/>
                  <a:pt x="10457052" y="3106215"/>
                </a:cubicBezTo>
                <a:cubicBezTo>
                  <a:pt x="10462665" y="3137479"/>
                  <a:pt x="10466875" y="3169026"/>
                  <a:pt x="10469810" y="3200574"/>
                </a:cubicBezTo>
                <a:cubicBezTo>
                  <a:pt x="10475653" y="3281119"/>
                  <a:pt x="10473561" y="3362120"/>
                  <a:pt x="10463559" y="3442154"/>
                </a:cubicBezTo>
                <a:cubicBezTo>
                  <a:pt x="10453990" y="3535091"/>
                  <a:pt x="10469554" y="3628597"/>
                  <a:pt x="10456797" y="3721250"/>
                </a:cubicBezTo>
                <a:cubicBezTo>
                  <a:pt x="10447738" y="3795870"/>
                  <a:pt x="10447394" y="3871485"/>
                  <a:pt x="10455776" y="3946204"/>
                </a:cubicBezTo>
                <a:cubicBezTo>
                  <a:pt x="10470855" y="4087457"/>
                  <a:pt x="10469912" y="4230260"/>
                  <a:pt x="10452970" y="4371244"/>
                </a:cubicBezTo>
                <a:cubicBezTo>
                  <a:pt x="10442508" y="4453523"/>
                  <a:pt x="10436512" y="4538218"/>
                  <a:pt x="10455266" y="4618934"/>
                </a:cubicBezTo>
                <a:cubicBezTo>
                  <a:pt x="10499408" y="4808646"/>
                  <a:pt x="10473637" y="4998642"/>
                  <a:pt x="10455266" y="5187359"/>
                </a:cubicBezTo>
                <a:cubicBezTo>
                  <a:pt x="10444103" y="5288708"/>
                  <a:pt x="10443847" y="5391181"/>
                  <a:pt x="10454500" y="5492602"/>
                </a:cubicBezTo>
                <a:lnTo>
                  <a:pt x="10454510" y="5492731"/>
                </a:lnTo>
                <a:lnTo>
                  <a:pt x="10414967" y="5491139"/>
                </a:lnTo>
                <a:cubicBezTo>
                  <a:pt x="10117611" y="5495732"/>
                  <a:pt x="9820450" y="5526349"/>
                  <a:pt x="9523092" y="5507105"/>
                </a:cubicBezTo>
                <a:cubicBezTo>
                  <a:pt x="9272964" y="5490920"/>
                  <a:pt x="9023034" y="5477142"/>
                  <a:pt x="8772711" y="5490483"/>
                </a:cubicBezTo>
                <a:cubicBezTo>
                  <a:pt x="8636774" y="5499549"/>
                  <a:pt x="8500636" y="5503107"/>
                  <a:pt x="8364561" y="5501172"/>
                </a:cubicBezTo>
                <a:lnTo>
                  <a:pt x="8196562" y="5491993"/>
                </a:lnTo>
                <a:lnTo>
                  <a:pt x="8077075" y="5475562"/>
                </a:lnTo>
                <a:lnTo>
                  <a:pt x="7915670" y="5468917"/>
                </a:lnTo>
                <a:lnTo>
                  <a:pt x="7914092" y="5467957"/>
                </a:lnTo>
                <a:lnTo>
                  <a:pt x="7894412" y="5467957"/>
                </a:lnTo>
                <a:lnTo>
                  <a:pt x="7892834" y="5468758"/>
                </a:lnTo>
                <a:lnTo>
                  <a:pt x="7727602" y="5475562"/>
                </a:lnTo>
                <a:lnTo>
                  <a:pt x="7690606" y="5480649"/>
                </a:lnTo>
                <a:lnTo>
                  <a:pt x="7624212" y="5484579"/>
                </a:lnTo>
                <a:cubicBezTo>
                  <a:pt x="7434738" y="5508001"/>
                  <a:pt x="7243868" y="5514147"/>
                  <a:pt x="7053506" y="5502949"/>
                </a:cubicBezTo>
                <a:cubicBezTo>
                  <a:pt x="6777009" y="5485453"/>
                  <a:pt x="6500117" y="5474737"/>
                  <a:pt x="6223029" y="5498574"/>
                </a:cubicBezTo>
                <a:cubicBezTo>
                  <a:pt x="6065592" y="5511916"/>
                  <a:pt x="5908157" y="5526131"/>
                  <a:pt x="5750720" y="5507761"/>
                </a:cubicBezTo>
                <a:cubicBezTo>
                  <a:pt x="5616170" y="5490965"/>
                  <a:pt x="5480520" y="5488253"/>
                  <a:pt x="5345518" y="5499668"/>
                </a:cubicBezTo>
                <a:cubicBezTo>
                  <a:pt x="5197844" y="5511040"/>
                  <a:pt x="5049616" y="5511040"/>
                  <a:pt x="4901942" y="5499668"/>
                </a:cubicBezTo>
                <a:cubicBezTo>
                  <a:pt x="4760445" y="5490920"/>
                  <a:pt x="4618556" y="5476268"/>
                  <a:pt x="4477454" y="5492013"/>
                </a:cubicBezTo>
                <a:cubicBezTo>
                  <a:pt x="4279085" y="5513884"/>
                  <a:pt x="4081305" y="5506667"/>
                  <a:pt x="3883329" y="5493326"/>
                </a:cubicBezTo>
                <a:cubicBezTo>
                  <a:pt x="3719792" y="5482391"/>
                  <a:pt x="3555664" y="5466425"/>
                  <a:pt x="3392914" y="5492233"/>
                </a:cubicBezTo>
                <a:cubicBezTo>
                  <a:pt x="3175771" y="5523222"/>
                  <a:pt x="2956480" y="5531206"/>
                  <a:pt x="2737979" y="5516072"/>
                </a:cubicBezTo>
                <a:cubicBezTo>
                  <a:pt x="2289680" y="5492670"/>
                  <a:pt x="1840986" y="5498574"/>
                  <a:pt x="1392489" y="5480641"/>
                </a:cubicBezTo>
                <a:cubicBezTo>
                  <a:pt x="1244499" y="5474519"/>
                  <a:pt x="1097296" y="5507322"/>
                  <a:pt x="949699" y="5509072"/>
                </a:cubicBezTo>
                <a:cubicBezTo>
                  <a:pt x="684469" y="5512352"/>
                  <a:pt x="418241" y="5493120"/>
                  <a:pt x="151598" y="5492249"/>
                </a:cubicBezTo>
                <a:lnTo>
                  <a:pt x="1415" y="5496057"/>
                </a:lnTo>
                <a:lnTo>
                  <a:pt x="3772" y="5431261"/>
                </a:lnTo>
                <a:cubicBezTo>
                  <a:pt x="7163" y="5398149"/>
                  <a:pt x="12808" y="5364994"/>
                  <a:pt x="20909" y="5331792"/>
                </a:cubicBezTo>
                <a:cubicBezTo>
                  <a:pt x="51502" y="5208362"/>
                  <a:pt x="50009" y="5079152"/>
                  <a:pt x="16572" y="4956462"/>
                </a:cubicBezTo>
                <a:cubicBezTo>
                  <a:pt x="9172" y="4924695"/>
                  <a:pt x="4643" y="4892329"/>
                  <a:pt x="3048" y="4859758"/>
                </a:cubicBezTo>
                <a:cubicBezTo>
                  <a:pt x="-7031" y="4740857"/>
                  <a:pt x="9937" y="4623614"/>
                  <a:pt x="24098" y="4506116"/>
                </a:cubicBezTo>
                <a:cubicBezTo>
                  <a:pt x="33539" y="4431228"/>
                  <a:pt x="47955" y="4355575"/>
                  <a:pt x="24098" y="4281453"/>
                </a:cubicBezTo>
                <a:cubicBezTo>
                  <a:pt x="7755" y="4229797"/>
                  <a:pt x="4120" y="4174965"/>
                  <a:pt x="13510" y="4121600"/>
                </a:cubicBezTo>
                <a:cubicBezTo>
                  <a:pt x="29342" y="4026887"/>
                  <a:pt x="32646" y="3930503"/>
                  <a:pt x="23333" y="3834935"/>
                </a:cubicBezTo>
                <a:cubicBezTo>
                  <a:pt x="17184" y="3771925"/>
                  <a:pt x="18128" y="3708417"/>
                  <a:pt x="26140" y="3645611"/>
                </a:cubicBezTo>
                <a:cubicBezTo>
                  <a:pt x="36728" y="3561155"/>
                  <a:pt x="53186" y="3475168"/>
                  <a:pt x="33156" y="3390458"/>
                </a:cubicBezTo>
                <a:cubicBezTo>
                  <a:pt x="1262" y="3255864"/>
                  <a:pt x="7641" y="3121398"/>
                  <a:pt x="20399" y="2985784"/>
                </a:cubicBezTo>
                <a:cubicBezTo>
                  <a:pt x="29967" y="2884871"/>
                  <a:pt x="40556" y="2782810"/>
                  <a:pt x="21419" y="2680748"/>
                </a:cubicBezTo>
                <a:cubicBezTo>
                  <a:pt x="13191" y="2633392"/>
                  <a:pt x="13191" y="2584964"/>
                  <a:pt x="21419" y="2537607"/>
                </a:cubicBezTo>
                <a:cubicBezTo>
                  <a:pt x="31370" y="2473819"/>
                  <a:pt x="40811" y="2410668"/>
                  <a:pt x="28053" y="2346242"/>
                </a:cubicBezTo>
                <a:cubicBezTo>
                  <a:pt x="22440" y="2318175"/>
                  <a:pt x="18230" y="2289853"/>
                  <a:pt x="15295" y="2261531"/>
                </a:cubicBezTo>
                <a:cubicBezTo>
                  <a:pt x="9452" y="2189221"/>
                  <a:pt x="11544" y="2116502"/>
                  <a:pt x="21546" y="2044651"/>
                </a:cubicBezTo>
                <a:cubicBezTo>
                  <a:pt x="31115" y="1961216"/>
                  <a:pt x="15551" y="1877270"/>
                  <a:pt x="28308" y="1794090"/>
                </a:cubicBezTo>
                <a:cubicBezTo>
                  <a:pt x="37367" y="1727100"/>
                  <a:pt x="37711" y="1659216"/>
                  <a:pt x="29329" y="1592136"/>
                </a:cubicBezTo>
                <a:cubicBezTo>
                  <a:pt x="14250" y="1465325"/>
                  <a:pt x="15193" y="1337123"/>
                  <a:pt x="32135" y="1210554"/>
                </a:cubicBezTo>
                <a:cubicBezTo>
                  <a:pt x="42597" y="1136687"/>
                  <a:pt x="48593" y="1060652"/>
                  <a:pt x="29839" y="988188"/>
                </a:cubicBezTo>
                <a:cubicBezTo>
                  <a:pt x="-14303" y="817873"/>
                  <a:pt x="11468" y="647303"/>
                  <a:pt x="29839" y="477881"/>
                </a:cubicBezTo>
                <a:cubicBezTo>
                  <a:pt x="41002" y="386894"/>
                  <a:pt x="41258" y="294898"/>
                  <a:pt x="30605" y="203847"/>
                </a:cubicBezTo>
                <a:lnTo>
                  <a:pt x="17136" y="42362"/>
                </a:lnTo>
                <a:lnTo>
                  <a:pt x="155390" y="51827"/>
                </a:lnTo>
                <a:cubicBezTo>
                  <a:pt x="380715" y="63616"/>
                  <a:pt x="606095" y="63411"/>
                  <a:pt x="831032" y="41432"/>
                </a:cubicBezTo>
                <a:cubicBezTo>
                  <a:pt x="1107234" y="18075"/>
                  <a:pt x="1384519" y="14708"/>
                  <a:pt x="1661115" y="31372"/>
                </a:cubicBezTo>
                <a:cubicBezTo>
                  <a:pt x="1911045" y="42962"/>
                  <a:pt x="2160581" y="71395"/>
                  <a:pt x="2411103" y="47120"/>
                </a:cubicBezTo>
                <a:cubicBezTo>
                  <a:pt x="2497298" y="38807"/>
                  <a:pt x="2581920" y="18689"/>
                  <a:pt x="2668707" y="14096"/>
                </a:cubicBezTo>
                <a:cubicBezTo>
                  <a:pt x="3075287" y="-7775"/>
                  <a:pt x="3480488" y="25030"/>
                  <a:pt x="3885690" y="51930"/>
                </a:cubicBezTo>
                <a:cubicBezTo>
                  <a:pt x="4033287" y="61770"/>
                  <a:pt x="4180883" y="73799"/>
                  <a:pt x="4328480" y="46900"/>
                </a:cubicBezTo>
                <a:cubicBezTo>
                  <a:pt x="4453032" y="25577"/>
                  <a:pt x="4579453" y="21181"/>
                  <a:pt x="4704949" y="33778"/>
                </a:cubicBezTo>
                <a:cubicBezTo>
                  <a:pt x="4816098" y="46376"/>
                  <a:pt x="4927939" y="49371"/>
                  <a:pt x="5039501" y="42745"/>
                </a:cubicBezTo>
                <a:cubicBezTo>
                  <a:pt x="5342568" y="15407"/>
                  <a:pt x="5645828" y="318"/>
                  <a:pt x="5949681" y="53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731407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51EAE86D-36C1-4975-B30D-091EFCE6B7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" r="-2" b="-2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3422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 descr="Ein Bild, das drinnen, Bereich, Möbel enthält.&#10;&#10;Automatisch generierte Beschreibung">
            <a:extLst>
              <a:ext uri="{FF2B5EF4-FFF2-40B4-BE49-F238E27FC236}">
                <a16:creationId xmlns:a16="http://schemas.microsoft.com/office/drawing/2014/main" id="{7BCE1D0F-699F-4366-B199-F12E0A670C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" r="1" b="1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1268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 descr="Ein Bild, das drinnen, Fenster, Boden, lebend enthält.&#10;&#10;Automatisch generierte Beschreibung">
            <a:extLst>
              <a:ext uri="{FF2B5EF4-FFF2-40B4-BE49-F238E27FC236}">
                <a16:creationId xmlns:a16="http://schemas.microsoft.com/office/drawing/2014/main" id="{ACAB0535-529B-47E3-A8BE-E932827274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9" b="-1"/>
          <a:stretch/>
        </p:blipFill>
        <p:spPr>
          <a:xfrm>
            <a:off x="969264" y="960120"/>
            <a:ext cx="10277856" cy="493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8151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AB51F739-58E6-4620-BEEC-532B49D0EE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7" b="1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8087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 descr="Ein Bild, das drinnen, Decke enthält.&#10;&#10;Automatisch generierte Beschreibung">
            <a:extLst>
              <a:ext uri="{FF2B5EF4-FFF2-40B4-BE49-F238E27FC236}">
                <a16:creationId xmlns:a16="http://schemas.microsoft.com/office/drawing/2014/main" id="{FF271763-53C8-43CC-8700-DF21F252FB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8" r="4055"/>
          <a:stretch/>
        </p:blipFill>
        <p:spPr>
          <a:xfrm>
            <a:off x="680484" y="608261"/>
            <a:ext cx="10849144" cy="5700774"/>
          </a:xfrm>
          <a:custGeom>
            <a:avLst/>
            <a:gdLst/>
            <a:ahLst/>
            <a:cxnLst/>
            <a:rect l="l" t="t" r="r" b="b"/>
            <a:pathLst>
              <a:path w="10849144" h="5700774">
                <a:moveTo>
                  <a:pt x="10849144" y="0"/>
                </a:moveTo>
                <a:lnTo>
                  <a:pt x="10849144" y="4704874"/>
                </a:lnTo>
                <a:lnTo>
                  <a:pt x="10844433" y="4704083"/>
                </a:lnTo>
                <a:cubicBezTo>
                  <a:pt x="10775772" y="4702622"/>
                  <a:pt x="10731635" y="4723344"/>
                  <a:pt x="10627028" y="4736091"/>
                </a:cubicBezTo>
                <a:cubicBezTo>
                  <a:pt x="10549662" y="4756399"/>
                  <a:pt x="10442424" y="4756744"/>
                  <a:pt x="10426962" y="4785620"/>
                </a:cubicBezTo>
                <a:cubicBezTo>
                  <a:pt x="10323654" y="4811093"/>
                  <a:pt x="10316619" y="4787626"/>
                  <a:pt x="10226986" y="4823118"/>
                </a:cubicBezTo>
                <a:cubicBezTo>
                  <a:pt x="10150525" y="4884256"/>
                  <a:pt x="10082541" y="4863779"/>
                  <a:pt x="9981162" y="4935663"/>
                </a:cubicBezTo>
                <a:cubicBezTo>
                  <a:pt x="9931220" y="4933313"/>
                  <a:pt x="9892260" y="4951206"/>
                  <a:pt x="9843873" y="4935858"/>
                </a:cubicBezTo>
                <a:cubicBezTo>
                  <a:pt x="9822471" y="4921786"/>
                  <a:pt x="9777158" y="4963696"/>
                  <a:pt x="9752052" y="4925073"/>
                </a:cubicBezTo>
                <a:cubicBezTo>
                  <a:pt x="9750186" y="4953137"/>
                  <a:pt x="9702805" y="4928500"/>
                  <a:pt x="9692324" y="4915468"/>
                </a:cubicBezTo>
                <a:cubicBezTo>
                  <a:pt x="9680167" y="4927714"/>
                  <a:pt x="9659741" y="4905365"/>
                  <a:pt x="9646593" y="4906557"/>
                </a:cubicBezTo>
                <a:cubicBezTo>
                  <a:pt x="9620587" y="4845178"/>
                  <a:pt x="9617697" y="4941490"/>
                  <a:pt x="9585685" y="4906617"/>
                </a:cubicBezTo>
                <a:cubicBezTo>
                  <a:pt x="9571621" y="4927453"/>
                  <a:pt x="9523936" y="4971653"/>
                  <a:pt x="9486200" y="4990496"/>
                </a:cubicBezTo>
                <a:cubicBezTo>
                  <a:pt x="9411968" y="5031655"/>
                  <a:pt x="9406835" y="5080617"/>
                  <a:pt x="9330223" y="5063988"/>
                </a:cubicBezTo>
                <a:cubicBezTo>
                  <a:pt x="9319445" y="5103721"/>
                  <a:pt x="9188211" y="5003648"/>
                  <a:pt x="9204637" y="5074753"/>
                </a:cubicBezTo>
                <a:cubicBezTo>
                  <a:pt x="9179069" y="5071279"/>
                  <a:pt x="9160334" y="5042982"/>
                  <a:pt x="9174585" y="5089264"/>
                </a:cubicBezTo>
                <a:lnTo>
                  <a:pt x="9026902" y="5086064"/>
                </a:lnTo>
                <a:cubicBezTo>
                  <a:pt x="8945039" y="5098972"/>
                  <a:pt x="8893921" y="5133031"/>
                  <a:pt x="8809858" y="5115776"/>
                </a:cubicBezTo>
                <a:cubicBezTo>
                  <a:pt x="8727523" y="5113709"/>
                  <a:pt x="8685980" y="5083373"/>
                  <a:pt x="8574056" y="5084000"/>
                </a:cubicBezTo>
                <a:cubicBezTo>
                  <a:pt x="8495237" y="5079985"/>
                  <a:pt x="8382476" y="5056445"/>
                  <a:pt x="8302745" y="5071462"/>
                </a:cubicBezTo>
                <a:cubicBezTo>
                  <a:pt x="8207300" y="5035549"/>
                  <a:pt x="8230918" y="5079966"/>
                  <a:pt x="8128608" y="5060341"/>
                </a:cubicBezTo>
                <a:cubicBezTo>
                  <a:pt x="8083878" y="5137967"/>
                  <a:pt x="8005860" y="5099291"/>
                  <a:pt x="7951805" y="5118527"/>
                </a:cubicBezTo>
                <a:cubicBezTo>
                  <a:pt x="7889668" y="5135371"/>
                  <a:pt x="7818236" y="5153622"/>
                  <a:pt x="7755788" y="5161403"/>
                </a:cubicBezTo>
                <a:cubicBezTo>
                  <a:pt x="7706324" y="5126424"/>
                  <a:pt x="7638479" y="5212284"/>
                  <a:pt x="7577106" y="5165213"/>
                </a:cubicBezTo>
                <a:cubicBezTo>
                  <a:pt x="7554526" y="5153874"/>
                  <a:pt x="7484609" y="5155306"/>
                  <a:pt x="7471372" y="5177827"/>
                </a:cubicBezTo>
                <a:cubicBezTo>
                  <a:pt x="7456792" y="5182711"/>
                  <a:pt x="7439786" y="5174734"/>
                  <a:pt x="7433047" y="5198849"/>
                </a:cubicBezTo>
                <a:cubicBezTo>
                  <a:pt x="7421914" y="5227873"/>
                  <a:pt x="7371049" y="5183060"/>
                  <a:pt x="7378290" y="5217298"/>
                </a:cubicBezTo>
                <a:cubicBezTo>
                  <a:pt x="7342173" y="5186591"/>
                  <a:pt x="7313446" y="5247390"/>
                  <a:pt x="7283079" y="5262415"/>
                </a:cubicBezTo>
                <a:cubicBezTo>
                  <a:pt x="7254633" y="5231950"/>
                  <a:pt x="7227203" y="5272840"/>
                  <a:pt x="7160915" y="5280502"/>
                </a:cubicBezTo>
                <a:cubicBezTo>
                  <a:pt x="7129633" y="5245268"/>
                  <a:pt x="7108043" y="5306829"/>
                  <a:pt x="7049854" y="5260110"/>
                </a:cubicBezTo>
                <a:cubicBezTo>
                  <a:pt x="7018959" y="5259830"/>
                  <a:pt x="7028644" y="5259631"/>
                  <a:pt x="6975548" y="5251998"/>
                </a:cubicBezTo>
                <a:cubicBezTo>
                  <a:pt x="6894534" y="5243801"/>
                  <a:pt x="6869986" y="5257489"/>
                  <a:pt x="6795351" y="5247842"/>
                </a:cubicBezTo>
                <a:cubicBezTo>
                  <a:pt x="6711613" y="5244398"/>
                  <a:pt x="6709818" y="5284819"/>
                  <a:pt x="6600330" y="5227284"/>
                </a:cubicBezTo>
                <a:cubicBezTo>
                  <a:pt x="6591713" y="5254711"/>
                  <a:pt x="6578692" y="5256798"/>
                  <a:pt x="6555317" y="5245371"/>
                </a:cubicBezTo>
                <a:cubicBezTo>
                  <a:pt x="6514817" y="5245696"/>
                  <a:pt x="6524396" y="5312750"/>
                  <a:pt x="6479807" y="5274839"/>
                </a:cubicBezTo>
                <a:cubicBezTo>
                  <a:pt x="6490582" y="5310509"/>
                  <a:pt x="6404736" y="5293688"/>
                  <a:pt x="6426975" y="5330070"/>
                </a:cubicBezTo>
                <a:cubicBezTo>
                  <a:pt x="6403906" y="5364654"/>
                  <a:pt x="6385703" y="5311282"/>
                  <a:pt x="6362409" y="5341550"/>
                </a:cubicBezTo>
                <a:cubicBezTo>
                  <a:pt x="6337113" y="5341121"/>
                  <a:pt x="6306725" y="5322421"/>
                  <a:pt x="6275196" y="5327492"/>
                </a:cubicBezTo>
                <a:cubicBezTo>
                  <a:pt x="6231951" y="5309975"/>
                  <a:pt x="6227669" y="5348549"/>
                  <a:pt x="6173232" y="5371980"/>
                </a:cubicBezTo>
                <a:cubicBezTo>
                  <a:pt x="6147561" y="5352709"/>
                  <a:pt x="6129671" y="5364601"/>
                  <a:pt x="6113220" y="5386546"/>
                </a:cubicBezTo>
                <a:cubicBezTo>
                  <a:pt x="6057852" y="5385619"/>
                  <a:pt x="6010968" y="5420770"/>
                  <a:pt x="5950607" y="5438381"/>
                </a:cubicBezTo>
                <a:cubicBezTo>
                  <a:pt x="5884305" y="5470765"/>
                  <a:pt x="5920836" y="5463432"/>
                  <a:pt x="5880097" y="5487781"/>
                </a:cubicBezTo>
                <a:lnTo>
                  <a:pt x="5763805" y="5522426"/>
                </a:lnTo>
                <a:lnTo>
                  <a:pt x="5680769" y="5541020"/>
                </a:lnTo>
                <a:lnTo>
                  <a:pt x="5657234" y="5577549"/>
                </a:lnTo>
                <a:lnTo>
                  <a:pt x="5656897" y="5578228"/>
                </a:lnTo>
                <a:lnTo>
                  <a:pt x="5606432" y="5583275"/>
                </a:lnTo>
                <a:cubicBezTo>
                  <a:pt x="5579593" y="5590728"/>
                  <a:pt x="5526323" y="5613484"/>
                  <a:pt x="5495860" y="5622944"/>
                </a:cubicBezTo>
                <a:cubicBezTo>
                  <a:pt x="5468216" y="5616068"/>
                  <a:pt x="5451208" y="5585463"/>
                  <a:pt x="5461026" y="5633325"/>
                </a:cubicBezTo>
                <a:cubicBezTo>
                  <a:pt x="5451945" y="5632425"/>
                  <a:pt x="5446398" y="5636315"/>
                  <a:pt x="5442463" y="5642543"/>
                </a:cubicBezTo>
                <a:lnTo>
                  <a:pt x="5414637" y="5618665"/>
                </a:lnTo>
                <a:lnTo>
                  <a:pt x="5379838" y="5629021"/>
                </a:lnTo>
                <a:lnTo>
                  <a:pt x="5371733" y="5632368"/>
                </a:lnTo>
                <a:lnTo>
                  <a:pt x="5310861" y="5609123"/>
                </a:lnTo>
                <a:lnTo>
                  <a:pt x="5304926" y="5599797"/>
                </a:lnTo>
                <a:cubicBezTo>
                  <a:pt x="5298560" y="5594054"/>
                  <a:pt x="5289500" y="5591395"/>
                  <a:pt x="5274403" y="5595741"/>
                </a:cubicBezTo>
                <a:lnTo>
                  <a:pt x="5270930" y="5598215"/>
                </a:lnTo>
                <a:lnTo>
                  <a:pt x="5245636" y="5583936"/>
                </a:lnTo>
                <a:cubicBezTo>
                  <a:pt x="5237471" y="5577438"/>
                  <a:pt x="5150120" y="5569259"/>
                  <a:pt x="5144201" y="5558756"/>
                </a:cubicBezTo>
                <a:cubicBezTo>
                  <a:pt x="5048549" y="5584754"/>
                  <a:pt x="5041963" y="5538617"/>
                  <a:pt x="4949159" y="5545539"/>
                </a:cubicBezTo>
                <a:cubicBezTo>
                  <a:pt x="4868784" y="5475237"/>
                  <a:pt x="4818088" y="5518057"/>
                  <a:pt x="4746039" y="5507816"/>
                </a:cubicBezTo>
                <a:cubicBezTo>
                  <a:pt x="4677416" y="5500610"/>
                  <a:pt x="4645641" y="5523361"/>
                  <a:pt x="4553441" y="5522419"/>
                </a:cubicBezTo>
                <a:cubicBezTo>
                  <a:pt x="4455752" y="5507087"/>
                  <a:pt x="4313399" y="5515235"/>
                  <a:pt x="4203513" y="5482043"/>
                </a:cubicBezTo>
                <a:cubicBezTo>
                  <a:pt x="4117174" y="5471359"/>
                  <a:pt x="4116876" y="5479259"/>
                  <a:pt x="4083461" y="5478429"/>
                </a:cubicBezTo>
                <a:cubicBezTo>
                  <a:pt x="4072350" y="5482983"/>
                  <a:pt x="4013667" y="5469667"/>
                  <a:pt x="4003029" y="5477061"/>
                </a:cubicBezTo>
                <a:lnTo>
                  <a:pt x="3997453" y="5480895"/>
                </a:lnTo>
                <a:lnTo>
                  <a:pt x="3974987" y="5483158"/>
                </a:lnTo>
                <a:lnTo>
                  <a:pt x="3968837" y="5500146"/>
                </a:lnTo>
                <a:lnTo>
                  <a:pt x="3893757" y="5514872"/>
                </a:lnTo>
                <a:cubicBezTo>
                  <a:pt x="3843843" y="5473516"/>
                  <a:pt x="3801226" y="5522853"/>
                  <a:pt x="3713057" y="5521543"/>
                </a:cubicBezTo>
                <a:cubicBezTo>
                  <a:pt x="3689691" y="5507258"/>
                  <a:pt x="3596705" y="5472487"/>
                  <a:pt x="3579330" y="5493075"/>
                </a:cubicBezTo>
                <a:cubicBezTo>
                  <a:pt x="3562701" y="5495972"/>
                  <a:pt x="3545031" y="5485773"/>
                  <a:pt x="3534589" y="5508816"/>
                </a:cubicBezTo>
                <a:cubicBezTo>
                  <a:pt x="3518705" y="5536140"/>
                  <a:pt x="3468492" y="5484831"/>
                  <a:pt x="3472128" y="5519795"/>
                </a:cubicBezTo>
                <a:cubicBezTo>
                  <a:pt x="3428266" y="5520128"/>
                  <a:pt x="3332435" y="5511059"/>
                  <a:pt x="3271418" y="5510811"/>
                </a:cubicBezTo>
                <a:cubicBezTo>
                  <a:pt x="3241504" y="5471638"/>
                  <a:pt x="3153370" y="5525542"/>
                  <a:pt x="3106030" y="5518304"/>
                </a:cubicBezTo>
                <a:cubicBezTo>
                  <a:pt x="3064471" y="5520990"/>
                  <a:pt x="3060504" y="5541433"/>
                  <a:pt x="3011389" y="5533635"/>
                </a:cubicBezTo>
                <a:cubicBezTo>
                  <a:pt x="2923824" y="5527005"/>
                  <a:pt x="2892092" y="5511211"/>
                  <a:pt x="2811340" y="5491633"/>
                </a:cubicBezTo>
                <a:cubicBezTo>
                  <a:pt x="2719808" y="5476996"/>
                  <a:pt x="2718795" y="5497281"/>
                  <a:pt x="2616483" y="5472427"/>
                </a:cubicBezTo>
                <a:cubicBezTo>
                  <a:pt x="2592885" y="5464979"/>
                  <a:pt x="2535604" y="5465304"/>
                  <a:pt x="2511374" y="5450826"/>
                </a:cubicBezTo>
                <a:cubicBezTo>
                  <a:pt x="2477485" y="5458793"/>
                  <a:pt x="2338345" y="5468388"/>
                  <a:pt x="2301014" y="5479997"/>
                </a:cubicBezTo>
                <a:cubicBezTo>
                  <a:pt x="2248016" y="5487332"/>
                  <a:pt x="2294103" y="5474984"/>
                  <a:pt x="2246778" y="5481424"/>
                </a:cubicBezTo>
                <a:cubicBezTo>
                  <a:pt x="2201492" y="5458235"/>
                  <a:pt x="2191927" y="5495963"/>
                  <a:pt x="2129191" y="5511933"/>
                </a:cubicBezTo>
                <a:cubicBezTo>
                  <a:pt x="2103428" y="5489360"/>
                  <a:pt x="2082281" y="5498769"/>
                  <a:pt x="2061447" y="5518357"/>
                </a:cubicBezTo>
                <a:cubicBezTo>
                  <a:pt x="2000755" y="5510020"/>
                  <a:pt x="1944835" y="5538638"/>
                  <a:pt x="1876326" y="5548036"/>
                </a:cubicBezTo>
                <a:cubicBezTo>
                  <a:pt x="1802831" y="5520482"/>
                  <a:pt x="1785413" y="5583917"/>
                  <a:pt x="1712199" y="5593720"/>
                </a:cubicBezTo>
                <a:cubicBezTo>
                  <a:pt x="1649028" y="5639613"/>
                  <a:pt x="1663412" y="5633236"/>
                  <a:pt x="1601980" y="5628775"/>
                </a:cubicBezTo>
                <a:cubicBezTo>
                  <a:pt x="1545362" y="5623105"/>
                  <a:pt x="1566421" y="5707755"/>
                  <a:pt x="1449547" y="5688706"/>
                </a:cubicBezTo>
                <a:cubicBezTo>
                  <a:pt x="1440924" y="5679974"/>
                  <a:pt x="1400761" y="5688841"/>
                  <a:pt x="1402626" y="5700774"/>
                </a:cubicBezTo>
                <a:cubicBezTo>
                  <a:pt x="1392870" y="5697068"/>
                  <a:pt x="1337631" y="5660758"/>
                  <a:pt x="1335214" y="5679873"/>
                </a:cubicBezTo>
                <a:cubicBezTo>
                  <a:pt x="1286051" y="5682126"/>
                  <a:pt x="1269252" y="5684370"/>
                  <a:pt x="1225455" y="5660854"/>
                </a:cubicBezTo>
                <a:cubicBezTo>
                  <a:pt x="1200065" y="5653433"/>
                  <a:pt x="1193050" y="5658167"/>
                  <a:pt x="1124535" y="5640512"/>
                </a:cubicBezTo>
                <a:cubicBezTo>
                  <a:pt x="1074869" y="5658037"/>
                  <a:pt x="1065109" y="5620631"/>
                  <a:pt x="1001579" y="5645690"/>
                </a:cubicBezTo>
                <a:cubicBezTo>
                  <a:pt x="968866" y="5644152"/>
                  <a:pt x="915075" y="5652264"/>
                  <a:pt x="890113" y="5634869"/>
                </a:cubicBezTo>
                <a:cubicBezTo>
                  <a:pt x="851171" y="5707228"/>
                  <a:pt x="792528" y="5631332"/>
                  <a:pt x="751212" y="5632903"/>
                </a:cubicBezTo>
                <a:cubicBezTo>
                  <a:pt x="691335" y="5636083"/>
                  <a:pt x="568956" y="5618959"/>
                  <a:pt x="520176" y="5613716"/>
                </a:cubicBezTo>
                <a:cubicBezTo>
                  <a:pt x="501880" y="5615807"/>
                  <a:pt x="497009" y="5621722"/>
                  <a:pt x="458529" y="5601445"/>
                </a:cubicBezTo>
                <a:cubicBezTo>
                  <a:pt x="408382" y="5573457"/>
                  <a:pt x="359756" y="5556336"/>
                  <a:pt x="299969" y="5532287"/>
                </a:cubicBezTo>
                <a:cubicBezTo>
                  <a:pt x="284323" y="5483058"/>
                  <a:pt x="222426" y="5561728"/>
                  <a:pt x="220791" y="5508118"/>
                </a:cubicBezTo>
                <a:cubicBezTo>
                  <a:pt x="193797" y="5543566"/>
                  <a:pt x="143037" y="5488427"/>
                  <a:pt x="97480" y="5491517"/>
                </a:cubicBezTo>
                <a:cubicBezTo>
                  <a:pt x="88181" y="5467638"/>
                  <a:pt x="77725" y="5469169"/>
                  <a:pt x="59923" y="5482754"/>
                </a:cubicBezTo>
                <a:cubicBezTo>
                  <a:pt x="41690" y="5484890"/>
                  <a:pt x="22429" y="5482706"/>
                  <a:pt x="2649" y="5477471"/>
                </a:cubicBezTo>
                <a:lnTo>
                  <a:pt x="0" y="5476436"/>
                </a:lnTo>
                <a:lnTo>
                  <a:pt x="0" y="19227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8988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 descr="Ein Bild, das drinnen, Fenster, Möbel enthält.&#10;&#10;Automatisch generierte Beschreibung">
            <a:extLst>
              <a:ext uri="{FF2B5EF4-FFF2-40B4-BE49-F238E27FC236}">
                <a16:creationId xmlns:a16="http://schemas.microsoft.com/office/drawing/2014/main" id="{648B565C-51E0-487D-AB69-1B74BB41DE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" r="560" b="1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9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71C19E6D-964F-412C-A165-D47C4650CE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004510"/>
            <a:ext cx="10134600" cy="478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8708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5C15EC85-839F-4E7B-9910-F4940F2C08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83"/>
          <a:stretch/>
        </p:blipFill>
        <p:spPr>
          <a:xfrm>
            <a:off x="577637" y="424330"/>
            <a:ext cx="11036726" cy="5869478"/>
          </a:xfrm>
          <a:custGeom>
            <a:avLst/>
            <a:gdLst/>
            <a:ahLst/>
            <a:cxnLst/>
            <a:rect l="l" t="t" r="r" b="b"/>
            <a:pathLst>
              <a:path w="10630858" h="5869478">
                <a:moveTo>
                  <a:pt x="5791061" y="218"/>
                </a:moveTo>
                <a:cubicBezTo>
                  <a:pt x="5877327" y="-560"/>
                  <a:pt x="5971399" y="626"/>
                  <a:pt x="6073275" y="5793"/>
                </a:cubicBezTo>
                <a:cubicBezTo>
                  <a:pt x="6098744" y="7086"/>
                  <a:pt x="6121786" y="8165"/>
                  <a:pt x="6142651" y="9057"/>
                </a:cubicBezTo>
                <a:lnTo>
                  <a:pt x="6164185" y="9874"/>
                </a:lnTo>
                <a:lnTo>
                  <a:pt x="6258731" y="5793"/>
                </a:lnTo>
                <a:lnTo>
                  <a:pt x="6319194" y="2002"/>
                </a:lnTo>
                <a:lnTo>
                  <a:pt x="6413049" y="11772"/>
                </a:lnTo>
                <a:cubicBezTo>
                  <a:pt x="6592720" y="42783"/>
                  <a:pt x="6774188" y="66100"/>
                  <a:pt x="6956654" y="46745"/>
                </a:cubicBezTo>
                <a:cubicBezTo>
                  <a:pt x="7082424" y="33223"/>
                  <a:pt x="7207994" y="25294"/>
                  <a:pt x="7334364" y="25763"/>
                </a:cubicBezTo>
                <a:cubicBezTo>
                  <a:pt x="7624835" y="25763"/>
                  <a:pt x="7915502" y="28559"/>
                  <a:pt x="8205974" y="22730"/>
                </a:cubicBezTo>
                <a:cubicBezTo>
                  <a:pt x="8464499" y="17601"/>
                  <a:pt x="8722029" y="6412"/>
                  <a:pt x="8980756" y="34620"/>
                </a:cubicBezTo>
                <a:cubicBezTo>
                  <a:pt x="9362658" y="76124"/>
                  <a:pt x="9746556" y="62832"/>
                  <a:pt x="10129655" y="57937"/>
                </a:cubicBezTo>
                <a:lnTo>
                  <a:pt x="10163726" y="56766"/>
                </a:lnTo>
                <a:lnTo>
                  <a:pt x="10254950" y="73131"/>
                </a:lnTo>
                <a:lnTo>
                  <a:pt x="10311819" y="101928"/>
                </a:lnTo>
                <a:cubicBezTo>
                  <a:pt x="10479504" y="200737"/>
                  <a:pt x="10591476" y="367254"/>
                  <a:pt x="10625532" y="561669"/>
                </a:cubicBezTo>
                <a:lnTo>
                  <a:pt x="10626834" y="578090"/>
                </a:lnTo>
                <a:lnTo>
                  <a:pt x="10611964" y="734537"/>
                </a:lnTo>
                <a:cubicBezTo>
                  <a:pt x="10602387" y="823467"/>
                  <a:pt x="10587763" y="913306"/>
                  <a:pt x="10611964" y="1001326"/>
                </a:cubicBezTo>
                <a:cubicBezTo>
                  <a:pt x="10628543" y="1062669"/>
                  <a:pt x="10632231" y="1127783"/>
                  <a:pt x="10622705" y="1191154"/>
                </a:cubicBezTo>
                <a:cubicBezTo>
                  <a:pt x="10606645" y="1303627"/>
                  <a:pt x="10603293" y="1418084"/>
                  <a:pt x="10612740" y="1531572"/>
                </a:cubicBezTo>
                <a:cubicBezTo>
                  <a:pt x="10618978" y="1606398"/>
                  <a:pt x="10618020" y="1681815"/>
                  <a:pt x="10609893" y="1756397"/>
                </a:cubicBezTo>
                <a:cubicBezTo>
                  <a:pt x="10599152" y="1856690"/>
                  <a:pt x="10582457" y="1958800"/>
                  <a:pt x="10602776" y="2059394"/>
                </a:cubicBezTo>
                <a:cubicBezTo>
                  <a:pt x="10635130" y="2219226"/>
                  <a:pt x="10628659" y="2378906"/>
                  <a:pt x="10615717" y="2539949"/>
                </a:cubicBezTo>
                <a:cubicBezTo>
                  <a:pt x="10606011" y="2659785"/>
                  <a:pt x="10595269" y="2780984"/>
                  <a:pt x="10614682" y="2902183"/>
                </a:cubicBezTo>
                <a:cubicBezTo>
                  <a:pt x="10623029" y="2958418"/>
                  <a:pt x="10623029" y="3015928"/>
                  <a:pt x="10614682" y="3072165"/>
                </a:cubicBezTo>
                <a:cubicBezTo>
                  <a:pt x="10604587" y="3147914"/>
                  <a:pt x="10595010" y="3222907"/>
                  <a:pt x="10607952" y="3299413"/>
                </a:cubicBezTo>
                <a:cubicBezTo>
                  <a:pt x="10613646" y="3332743"/>
                  <a:pt x="10617917" y="3366376"/>
                  <a:pt x="10620894" y="3400009"/>
                </a:cubicBezTo>
                <a:cubicBezTo>
                  <a:pt x="10626822" y="3485877"/>
                  <a:pt x="10624699" y="3572233"/>
                  <a:pt x="10614553" y="3657556"/>
                </a:cubicBezTo>
                <a:cubicBezTo>
                  <a:pt x="10604846" y="3756637"/>
                  <a:pt x="10620635" y="3856323"/>
                  <a:pt x="10607694" y="3955100"/>
                </a:cubicBezTo>
                <a:cubicBezTo>
                  <a:pt x="10598504" y="4034653"/>
                  <a:pt x="10598155" y="4115265"/>
                  <a:pt x="10606658" y="4194923"/>
                </a:cubicBezTo>
                <a:cubicBezTo>
                  <a:pt x="10621954" y="4345512"/>
                  <a:pt x="10620998" y="4497755"/>
                  <a:pt x="10603811" y="4648057"/>
                </a:cubicBezTo>
                <a:cubicBezTo>
                  <a:pt x="10593198" y="4735775"/>
                  <a:pt x="10587116" y="4826067"/>
                  <a:pt x="10606140" y="4912119"/>
                </a:cubicBezTo>
                <a:cubicBezTo>
                  <a:pt x="10628530" y="5013245"/>
                  <a:pt x="10633189" y="5114446"/>
                  <a:pt x="10629921" y="5215515"/>
                </a:cubicBezTo>
                <a:lnTo>
                  <a:pt x="10625356" y="5273604"/>
                </a:lnTo>
                <a:lnTo>
                  <a:pt x="10624284" y="5284086"/>
                </a:lnTo>
                <a:cubicBezTo>
                  <a:pt x="10601148" y="5404993"/>
                  <a:pt x="10545219" y="5529874"/>
                  <a:pt x="10458692" y="5632218"/>
                </a:cubicBezTo>
                <a:lnTo>
                  <a:pt x="10418904" y="5670857"/>
                </a:lnTo>
                <a:lnTo>
                  <a:pt x="10417064" y="5673484"/>
                </a:lnTo>
                <a:cubicBezTo>
                  <a:pt x="10307992" y="5802550"/>
                  <a:pt x="10158402" y="5877799"/>
                  <a:pt x="9954609" y="5858572"/>
                </a:cubicBezTo>
                <a:cubicBezTo>
                  <a:pt x="9860355" y="5870096"/>
                  <a:pt x="9750551" y="5855439"/>
                  <a:pt x="9657171" y="5854061"/>
                </a:cubicBezTo>
                <a:lnTo>
                  <a:pt x="9612467" y="5856387"/>
                </a:lnTo>
                <a:lnTo>
                  <a:pt x="9279984" y="5838331"/>
                </a:lnTo>
                <a:cubicBezTo>
                  <a:pt x="9153141" y="5834280"/>
                  <a:pt x="9026273" y="5834164"/>
                  <a:pt x="8899305" y="5841275"/>
                </a:cubicBezTo>
                <a:cubicBezTo>
                  <a:pt x="8761407" y="5850940"/>
                  <a:pt x="8623304" y="5854733"/>
                  <a:pt x="8485266" y="5852671"/>
                </a:cubicBezTo>
                <a:lnTo>
                  <a:pt x="8314842" y="5842884"/>
                </a:lnTo>
                <a:lnTo>
                  <a:pt x="8193631" y="5825368"/>
                </a:lnTo>
                <a:lnTo>
                  <a:pt x="8029897" y="5818284"/>
                </a:lnTo>
                <a:lnTo>
                  <a:pt x="8028296" y="5817260"/>
                </a:lnTo>
                <a:lnTo>
                  <a:pt x="8008332" y="5817260"/>
                </a:lnTo>
                <a:lnTo>
                  <a:pt x="8006732" y="5818114"/>
                </a:lnTo>
                <a:lnTo>
                  <a:pt x="7839115" y="5825368"/>
                </a:lnTo>
                <a:lnTo>
                  <a:pt x="7801585" y="5830791"/>
                </a:lnTo>
                <a:lnTo>
                  <a:pt x="7734233" y="5834980"/>
                </a:lnTo>
                <a:lnTo>
                  <a:pt x="7482820" y="5855530"/>
                </a:lnTo>
                <a:lnTo>
                  <a:pt x="7445741" y="5854102"/>
                </a:lnTo>
                <a:lnTo>
                  <a:pt x="7403701" y="5858035"/>
                </a:lnTo>
                <a:lnTo>
                  <a:pt x="7155292" y="5854564"/>
                </a:lnTo>
                <a:cubicBezTo>
                  <a:pt x="6874805" y="5835913"/>
                  <a:pt x="6593917" y="5824488"/>
                  <a:pt x="6312830" y="5849900"/>
                </a:cubicBezTo>
                <a:lnTo>
                  <a:pt x="6232577" y="5855788"/>
                </a:lnTo>
                <a:lnTo>
                  <a:pt x="6231985" y="5855764"/>
                </a:lnTo>
                <a:lnTo>
                  <a:pt x="6166003" y="5858572"/>
                </a:lnTo>
                <a:cubicBezTo>
                  <a:pt x="6100624" y="5861901"/>
                  <a:pt x="6043822" y="5864887"/>
                  <a:pt x="5993271" y="5866513"/>
                </a:cubicBezTo>
                <a:lnTo>
                  <a:pt x="5925657" y="5866398"/>
                </a:lnTo>
                <a:lnTo>
                  <a:pt x="5833706" y="5859695"/>
                </a:lnTo>
                <a:cubicBezTo>
                  <a:pt x="5697214" y="5841788"/>
                  <a:pt x="5559607" y="5838897"/>
                  <a:pt x="5422657" y="5851067"/>
                </a:cubicBezTo>
                <a:lnTo>
                  <a:pt x="5250035" y="5858044"/>
                </a:lnTo>
                <a:lnTo>
                  <a:pt x="5151093" y="5858278"/>
                </a:lnTo>
                <a:lnTo>
                  <a:pt x="4972680" y="5851067"/>
                </a:lnTo>
                <a:cubicBezTo>
                  <a:pt x="4829141" y="5841741"/>
                  <a:pt x="4685204" y="5826120"/>
                  <a:pt x="4542066" y="5842905"/>
                </a:cubicBezTo>
                <a:cubicBezTo>
                  <a:pt x="4491758" y="5848734"/>
                  <a:pt x="4441488" y="5852626"/>
                  <a:pt x="4391242" y="5854962"/>
                </a:cubicBezTo>
                <a:lnTo>
                  <a:pt x="4246482" y="5857576"/>
                </a:lnTo>
                <a:lnTo>
                  <a:pt x="4221030" y="5856572"/>
                </a:lnTo>
                <a:lnTo>
                  <a:pt x="4218005" y="5856681"/>
                </a:lnTo>
                <a:lnTo>
                  <a:pt x="3939367" y="5844305"/>
                </a:lnTo>
                <a:cubicBezTo>
                  <a:pt x="3773470" y="5832648"/>
                  <a:pt x="3606974" y="5815626"/>
                  <a:pt x="3441875" y="5843140"/>
                </a:cubicBezTo>
                <a:cubicBezTo>
                  <a:pt x="3386806" y="5851400"/>
                  <a:pt x="3331601" y="5858126"/>
                  <a:pt x="3276306" y="5863318"/>
                </a:cubicBezTo>
                <a:lnTo>
                  <a:pt x="3225006" y="5866706"/>
                </a:lnTo>
                <a:lnTo>
                  <a:pt x="3194056" y="5866407"/>
                </a:lnTo>
                <a:lnTo>
                  <a:pt x="3082891" y="5863061"/>
                </a:lnTo>
                <a:lnTo>
                  <a:pt x="3013959" y="5869302"/>
                </a:lnTo>
                <a:cubicBezTo>
                  <a:pt x="2910698" y="5871464"/>
                  <a:pt x="2845426" y="5852913"/>
                  <a:pt x="2748311" y="5858572"/>
                </a:cubicBezTo>
                <a:cubicBezTo>
                  <a:pt x="2736171" y="5859279"/>
                  <a:pt x="2721419" y="5860082"/>
                  <a:pt x="2704411" y="5860936"/>
                </a:cubicBezTo>
                <a:lnTo>
                  <a:pt x="2650475" y="5863440"/>
                </a:lnTo>
                <a:lnTo>
                  <a:pt x="2436349" y="5854816"/>
                </a:lnTo>
                <a:cubicBezTo>
                  <a:pt x="2095150" y="5845165"/>
                  <a:pt x="1753811" y="5845122"/>
                  <a:pt x="1412584" y="5830782"/>
                </a:cubicBezTo>
                <a:cubicBezTo>
                  <a:pt x="1262458" y="5824256"/>
                  <a:pt x="1113131" y="5859227"/>
                  <a:pt x="963404" y="5861093"/>
                </a:cubicBezTo>
                <a:cubicBezTo>
                  <a:pt x="896140" y="5861967"/>
                  <a:pt x="828812" y="5861342"/>
                  <a:pt x="761431" y="5859896"/>
                </a:cubicBezTo>
                <a:lnTo>
                  <a:pt x="637698" y="5856158"/>
                </a:lnTo>
                <a:lnTo>
                  <a:pt x="592997" y="5853711"/>
                </a:lnTo>
                <a:cubicBezTo>
                  <a:pt x="391136" y="5830428"/>
                  <a:pt x="227663" y="5724844"/>
                  <a:pt x="123577" y="5564333"/>
                </a:cubicBezTo>
                <a:lnTo>
                  <a:pt x="99502" y="5518240"/>
                </a:lnTo>
                <a:lnTo>
                  <a:pt x="95609" y="5512764"/>
                </a:lnTo>
                <a:lnTo>
                  <a:pt x="86221" y="5492812"/>
                </a:lnTo>
                <a:lnTo>
                  <a:pt x="61763" y="5445986"/>
                </a:lnTo>
                <a:lnTo>
                  <a:pt x="56991" y="5430695"/>
                </a:lnTo>
                <a:lnTo>
                  <a:pt x="41922" y="5398673"/>
                </a:lnTo>
                <a:lnTo>
                  <a:pt x="25760" y="5339273"/>
                </a:lnTo>
                <a:lnTo>
                  <a:pt x="16811" y="5271956"/>
                </a:lnTo>
                <a:cubicBezTo>
                  <a:pt x="9305" y="5238090"/>
                  <a:pt x="4710" y="5203585"/>
                  <a:pt x="3092" y="5168860"/>
                </a:cubicBezTo>
                <a:cubicBezTo>
                  <a:pt x="-7132" y="5042101"/>
                  <a:pt x="10081" y="4917108"/>
                  <a:pt x="24446" y="4791844"/>
                </a:cubicBezTo>
                <a:cubicBezTo>
                  <a:pt x="34023" y="4712006"/>
                  <a:pt x="48647" y="4631352"/>
                  <a:pt x="24446" y="4552331"/>
                </a:cubicBezTo>
                <a:cubicBezTo>
                  <a:pt x="7867" y="4497261"/>
                  <a:pt x="4180" y="4438805"/>
                  <a:pt x="13705" y="4381912"/>
                </a:cubicBezTo>
                <a:cubicBezTo>
                  <a:pt x="29766" y="4280940"/>
                  <a:pt x="33117" y="4178184"/>
                  <a:pt x="23670" y="4076300"/>
                </a:cubicBezTo>
                <a:cubicBezTo>
                  <a:pt x="17432" y="4009125"/>
                  <a:pt x="18390" y="3941419"/>
                  <a:pt x="26517" y="3874462"/>
                </a:cubicBezTo>
                <a:cubicBezTo>
                  <a:pt x="37258" y="3784423"/>
                  <a:pt x="53954" y="3692752"/>
                  <a:pt x="33635" y="3602444"/>
                </a:cubicBezTo>
                <a:cubicBezTo>
                  <a:pt x="1280" y="3458954"/>
                  <a:pt x="7751" y="3315599"/>
                  <a:pt x="20694" y="3171022"/>
                </a:cubicBezTo>
                <a:cubicBezTo>
                  <a:pt x="30400" y="3063439"/>
                  <a:pt x="41141" y="2954632"/>
                  <a:pt x="21728" y="2845824"/>
                </a:cubicBezTo>
                <a:cubicBezTo>
                  <a:pt x="13381" y="2795337"/>
                  <a:pt x="13381" y="2743709"/>
                  <a:pt x="21728" y="2693221"/>
                </a:cubicBezTo>
                <a:cubicBezTo>
                  <a:pt x="31823" y="2625218"/>
                  <a:pt x="41400" y="2557892"/>
                  <a:pt x="28458" y="2489208"/>
                </a:cubicBezTo>
                <a:cubicBezTo>
                  <a:pt x="22764" y="2459285"/>
                  <a:pt x="18493" y="2429092"/>
                  <a:pt x="15516" y="2398898"/>
                </a:cubicBezTo>
                <a:cubicBezTo>
                  <a:pt x="9589" y="2321809"/>
                  <a:pt x="11711" y="2244283"/>
                  <a:pt x="21857" y="2167683"/>
                </a:cubicBezTo>
                <a:cubicBezTo>
                  <a:pt x="31564" y="2078733"/>
                  <a:pt x="15776" y="1989238"/>
                  <a:pt x="28717" y="1900560"/>
                </a:cubicBezTo>
                <a:cubicBezTo>
                  <a:pt x="37907" y="1829142"/>
                  <a:pt x="38255" y="1756772"/>
                  <a:pt x="29752" y="1685258"/>
                </a:cubicBezTo>
                <a:cubicBezTo>
                  <a:pt x="14456" y="1550065"/>
                  <a:pt x="15412" y="1413389"/>
                  <a:pt x="32599" y="1278454"/>
                </a:cubicBezTo>
                <a:cubicBezTo>
                  <a:pt x="43212" y="1199704"/>
                  <a:pt x="49294" y="1118644"/>
                  <a:pt x="30270" y="1041390"/>
                </a:cubicBezTo>
                <a:cubicBezTo>
                  <a:pt x="-14509" y="859818"/>
                  <a:pt x="11634" y="677973"/>
                  <a:pt x="30270" y="497354"/>
                </a:cubicBezTo>
                <a:lnTo>
                  <a:pt x="31725" y="472895"/>
                </a:lnTo>
                <a:lnTo>
                  <a:pt x="43781" y="427827"/>
                </a:lnTo>
                <a:lnTo>
                  <a:pt x="50994" y="413476"/>
                </a:lnTo>
                <a:lnTo>
                  <a:pt x="58372" y="387895"/>
                </a:lnTo>
                <a:cubicBezTo>
                  <a:pt x="111660" y="254431"/>
                  <a:pt x="198390" y="154469"/>
                  <a:pt x="306361" y="90092"/>
                </a:cubicBezTo>
                <a:lnTo>
                  <a:pt x="343340" y="71955"/>
                </a:lnTo>
                <a:lnTo>
                  <a:pt x="451947" y="55771"/>
                </a:lnTo>
                <a:lnTo>
                  <a:pt x="480681" y="50638"/>
                </a:lnTo>
                <a:lnTo>
                  <a:pt x="500476" y="51097"/>
                </a:lnTo>
                <a:cubicBezTo>
                  <a:pt x="614729" y="49684"/>
                  <a:pt x="728933" y="43772"/>
                  <a:pt x="843024" y="32056"/>
                </a:cubicBezTo>
                <a:cubicBezTo>
                  <a:pt x="1123212" y="7156"/>
                  <a:pt x="1404499" y="3566"/>
                  <a:pt x="1685086" y="21332"/>
                </a:cubicBezTo>
                <a:cubicBezTo>
                  <a:pt x="1938623" y="33688"/>
                  <a:pt x="2191759" y="64000"/>
                  <a:pt x="2445896" y="38121"/>
                </a:cubicBezTo>
                <a:cubicBezTo>
                  <a:pt x="2489616" y="33690"/>
                  <a:pt x="2532937" y="26111"/>
                  <a:pt x="2576333" y="19030"/>
                </a:cubicBezTo>
                <a:lnTo>
                  <a:pt x="2696353" y="4251"/>
                </a:lnTo>
                <a:lnTo>
                  <a:pt x="2745536" y="5232"/>
                </a:lnTo>
                <a:cubicBezTo>
                  <a:pt x="2818993" y="6452"/>
                  <a:pt x="2887864" y="7004"/>
                  <a:pt x="2947014" y="5793"/>
                </a:cubicBezTo>
                <a:cubicBezTo>
                  <a:pt x="3006163" y="4584"/>
                  <a:pt x="3060036" y="3178"/>
                  <a:pt x="3110399" y="1949"/>
                </a:cubicBezTo>
                <a:lnTo>
                  <a:pt x="3199002" y="221"/>
                </a:lnTo>
                <a:lnTo>
                  <a:pt x="3325015" y="3583"/>
                </a:lnTo>
                <a:cubicBezTo>
                  <a:pt x="3530714" y="12997"/>
                  <a:pt x="3736239" y="28910"/>
                  <a:pt x="3941762" y="43248"/>
                </a:cubicBezTo>
                <a:cubicBezTo>
                  <a:pt x="4091489" y="53739"/>
                  <a:pt x="4241215" y="66563"/>
                  <a:pt x="4390942" y="37886"/>
                </a:cubicBezTo>
                <a:cubicBezTo>
                  <a:pt x="4517292" y="15154"/>
                  <a:pt x="4645537" y="10467"/>
                  <a:pt x="4772844" y="23896"/>
                </a:cubicBezTo>
                <a:cubicBezTo>
                  <a:pt x="4885597" y="37327"/>
                  <a:pt x="4999052" y="40520"/>
                  <a:pt x="5112224" y="33456"/>
                </a:cubicBezTo>
                <a:lnTo>
                  <a:pt x="5477482" y="6922"/>
                </a:lnTo>
                <a:lnTo>
                  <a:pt x="5517883" y="7607"/>
                </a:lnTo>
                <a:lnTo>
                  <a:pt x="5555683" y="6426"/>
                </a:lnTo>
                <a:cubicBezTo>
                  <a:pt x="5626335" y="3737"/>
                  <a:pt x="5704795" y="995"/>
                  <a:pt x="5791061" y="21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708384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973870C9-599F-4247-855C-9B08939EC3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" r="-2" b="-2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7812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3</Words>
  <Application>Microsoft Office PowerPoint</Application>
  <PresentationFormat>Breitbild</PresentationFormat>
  <Paragraphs>1</Paragraphs>
  <Slides>20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20</vt:i4>
      </vt:variant>
    </vt:vector>
  </HeadingPairs>
  <TitlesOfParts>
    <vt:vector size="24" baseType="lpstr">
      <vt:lpstr>Arial</vt:lpstr>
      <vt:lpstr>Century Gothic</vt:lpstr>
      <vt:lpstr>Wingdings 3</vt:lpstr>
      <vt:lpstr>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Berchtold Adrian</dc:creator>
  <cp:lastModifiedBy>Berchtold, Adrian</cp:lastModifiedBy>
  <cp:revision>8</cp:revision>
  <dcterms:created xsi:type="dcterms:W3CDTF">2021-06-21T19:21:21Z</dcterms:created>
  <dcterms:modified xsi:type="dcterms:W3CDTF">2022-05-15T20:21:37Z</dcterms:modified>
</cp:coreProperties>
</file>