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6" r:id="rId7"/>
    <p:sldId id="265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03" autoAdjust="0"/>
    <p:restoredTop sz="94660"/>
  </p:normalViewPr>
  <p:slideViewPr>
    <p:cSldViewPr snapToGrid="0">
      <p:cViewPr varScale="1">
        <p:scale>
          <a:sx n="93" d="100"/>
          <a:sy n="93" d="100"/>
        </p:scale>
        <p:origin x="72" y="3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36EACA0-3BC7-4A1F-82F2-1258D88EDC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7E74DA1-A8E4-41F0-830F-248C380E43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C8B83E-2D47-4100-A3E7-8294312F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57A2254-C32D-452B-9BD5-6EFE95F1A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F3F1D37-9AF0-4161-A29B-6061E5D32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45936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6CFFF3-71E8-414C-94E6-D81EE8896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360CA9E-0C42-4E5B-90DB-857E8B7DA0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B01C2C-F2F4-4B8A-8780-B7000A379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B4F6D69-402F-4F4E-B6F7-024128715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1A61FBD-C2E6-4FB8-AC84-CAD41C5EC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0956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63B3B3-5804-42E6-BCCE-617D22557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1E7604-C7F9-4914-A5A7-D3E839E6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DC61F28-164E-4921-95D1-584BE9FA7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A8240B-4950-4C46-9612-BA3D9AF80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4DA93A-6087-495D-ADE0-AFE1947EF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233989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ED5DFCD-2E36-4284-AC48-39501AFD9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57DC40-6594-4E0A-A78E-2ECEC6EF10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98A6BACC-2D8D-4C9A-AF1A-348466A57D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6B9D40B-2A47-4A56-9583-9D547A97C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20C5B24-B5CB-437D-B329-F7DDEFE6D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1408413-5FE2-446D-87CF-64D021C73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586492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61924F4-4A29-404E-85E8-F2D6706170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2AA8784-D85E-4F70-AE0A-1077A780B7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E3DC40E-6364-4830-8E0B-A6EAAF9EB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BBD1986-C37A-48AC-B5EA-3071A2E208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B430F742-815D-4049-A37F-1838706CC5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88E254CE-6599-47D7-9205-3ECE5D9523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E0A929F2-B7C3-4969-B890-527FF0092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CF71129-7748-424B-8178-3E19F88C28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49163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3ACF5A4-39D0-46F7-AFBF-03A312829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AC01CA7-4E5F-498A-B7B6-2C77B74739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6E09E0FD-E9C5-4549-851C-FFF2B6305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2E0FB82E-D9E4-424C-9929-844DD14E20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1594384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447463-1468-40F0-99CF-4808F43AE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200E395-6187-4C6A-B0EA-CDA6723B4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B2BEF1A-07D7-48E4-AED3-3DF76664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12127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D42BB5-574F-4AD2-92F4-37AE5C5D1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32D3323-18B7-4387-BEB5-6E01D3765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F327BF2-1F8D-40F3-8058-E1E8EF5B9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9A6DA65-7594-403A-9332-F0798CBAA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73B6F2F-BE7F-4D6B-84C2-0094B59F3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2C4E129-D07B-46E4-9948-CFC5C82CE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2980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0F272C-08FE-49AE-8D57-BEC0F412E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384B05F7-EEE6-4B39-941C-31738BD378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CH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509CF09-2265-4F9C-A10C-7D3A53BF9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C5543DD-E164-4338-942B-ADC3611568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C2B0CBE-7520-44EC-AC6B-F3DB5C064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6188B299-FA85-4F1C-89A5-9C957B637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0098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92E4A7-8D73-49CB-8CEB-CC6CE1B23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A6BEB0A0-9C91-4CB4-92B0-DEF0254A3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32DE930-AE59-4F0C-81F4-F590B95D5A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DB61FDC-10D5-4A5E-BF93-26B76CEF3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7E082CF-BE50-4AF2-B5A6-C9F7DDD63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767605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B7C53AFE-F284-4DEC-8D97-ED4360E7B5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9D8CF27A-14BE-4D72-B2B5-A1530AA01A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07851D-78B8-4803-9985-8CDBBDFE1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4800493-885C-4BB7-943D-76A07DB78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DE8F561-F3E8-40F3-BFB4-ED6A65C15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883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F10970A4-663F-4A8C-B93F-D5B22FF995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CH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5F69BB5-0ED3-4132-A6B5-8FB051F09F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CH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8925D6A-94A5-4BBD-ABB6-B5C3E3593F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27E6A-D73B-4E6B-AB58-8792A81973DC}" type="datetimeFigureOut">
              <a:rPr lang="de-CH" smtClean="0"/>
              <a:t>21.06.2021</a:t>
            </a:fld>
            <a:endParaRPr lang="de-CH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C76EDCA-1D48-42A7-9609-FF8833A2C2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CH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27DA447-B675-4674-8C0F-A836E86D17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086FA-1117-44DE-BC85-27B37FEA4643}" type="slidenum">
              <a:rPr lang="de-CH" smtClean="0"/>
              <a:t>‹Nr.›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27263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B7E6D6A-144F-431E-8287-E76EC2EF9B54}"/>
              </a:ext>
            </a:extLst>
          </p:cNvPr>
          <p:cNvSpPr txBox="1"/>
          <p:nvPr/>
        </p:nvSpPr>
        <p:spPr>
          <a:xfrm>
            <a:off x="2565400" y="2043663"/>
            <a:ext cx="6959600" cy="203105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Vereinswettschiessen Lungern 2021</a:t>
            </a:r>
          </a:p>
        </p:txBody>
      </p:sp>
    </p:spTree>
    <p:extLst>
      <p:ext uri="{BB962C8B-B14F-4D97-AF65-F5344CB8AC3E}">
        <p14:creationId xmlns:p14="http://schemas.microsoft.com/office/powerpoint/2010/main" val="2735998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 descr="Ein Bild, das drinnen, Decke, Boden, Person enthält.&#10;&#10;Automatisch generierte Beschreibung">
            <a:extLst>
              <a:ext uri="{FF2B5EF4-FFF2-40B4-BE49-F238E27FC236}">
                <a16:creationId xmlns:a16="http://schemas.microsoft.com/office/drawing/2014/main" id="{12905626-50B4-435C-8CEF-FDAE5E8DDE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5641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16BB327-7AA9-4EC5-815F-9D8E6BC53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6206" y="115193"/>
            <a:ext cx="11939588" cy="6627614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fik 2" descr="Ein Bild, das drinnen, zugemüllt enthält.&#10;&#10;Automatisch generierte Beschreibung">
            <a:extLst>
              <a:ext uri="{FF2B5EF4-FFF2-40B4-BE49-F238E27FC236}">
                <a16:creationId xmlns:a16="http://schemas.microsoft.com/office/drawing/2014/main" id="{DF4CE8E2-A4F1-4EB7-B671-7F2AE4BA1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874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Grafik 2" descr="Ein Bild, das drinnen, zugemüllt enthält.&#10;&#10;Automatisch generierte Beschreibung">
            <a:extLst>
              <a:ext uri="{FF2B5EF4-FFF2-40B4-BE49-F238E27FC236}">
                <a16:creationId xmlns:a16="http://schemas.microsoft.com/office/drawing/2014/main" id="{CD26F710-E130-43BB-B507-986E19B30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758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C67CE38-C9ED-4BE7-AABE-9E33CE8949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603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5" name="Grafik 4" descr="Ein Bild, das Person enthält.&#10;&#10;Automatisch generierte Beschreibung">
            <a:extLst>
              <a:ext uri="{FF2B5EF4-FFF2-40B4-BE49-F238E27FC236}">
                <a16:creationId xmlns:a16="http://schemas.microsoft.com/office/drawing/2014/main" id="{3D89B777-539D-4B3E-8E5C-5E272F0DBC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00" r="1" b="36590"/>
          <a:stretch/>
        </p:blipFill>
        <p:spPr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5457919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fik 4" descr="Ein Bild, das drinnen, Gepäck, Decke, Boden enthält.&#10;&#10;Automatisch generierte Beschreibung">
            <a:extLst>
              <a:ext uri="{FF2B5EF4-FFF2-40B4-BE49-F238E27FC236}">
                <a16:creationId xmlns:a16="http://schemas.microsoft.com/office/drawing/2014/main" id="{07EA153D-FB1C-452D-B0A8-748ABE715C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4362" y="457200"/>
            <a:ext cx="3343275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32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Breitbild</PresentationFormat>
  <Paragraphs>1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Berchtold Adrian</dc:creator>
  <cp:lastModifiedBy>Berchtold Adrian</cp:lastModifiedBy>
  <cp:revision>2</cp:revision>
  <dcterms:created xsi:type="dcterms:W3CDTF">2021-06-21T19:21:21Z</dcterms:created>
  <dcterms:modified xsi:type="dcterms:W3CDTF">2021-06-21T19:58:23Z</dcterms:modified>
</cp:coreProperties>
</file>