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62" r:id="rId5"/>
    <p:sldId id="263" r:id="rId6"/>
    <p:sldId id="264" r:id="rId7"/>
    <p:sldId id="266" r:id="rId8"/>
    <p:sldId id="265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438" autoAdjust="0"/>
    <p:restoredTop sz="94660"/>
  </p:normalViewPr>
  <p:slideViewPr>
    <p:cSldViewPr snapToGrid="0">
      <p:cViewPr varScale="1">
        <p:scale>
          <a:sx n="82" d="100"/>
          <a:sy n="82" d="100"/>
        </p:scale>
        <p:origin x="45" y="58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6EACA0-3BC7-4A1F-82F2-1258D88EDC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7E74DA1-A8E4-41F0-830F-248C380E4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C8B83E-2D47-4100-A3E7-8294312F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7A2254-C32D-452B-9BD5-6EFE95F1A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F3F1D37-9AF0-4161-A29B-6061E5D32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459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6CFFF3-71E8-414C-94E6-D81EE8896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360CA9E-0C42-4E5B-90DB-857E8B7DA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B01C2C-F2F4-4B8A-8780-B7000A37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4F6D69-402F-4F4E-B6F7-02412871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1A61FBD-C2E6-4FB8-AC84-CAD41C5EC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0956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63B3B3-5804-42E6-BCCE-617D22557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1E7604-C7F9-4914-A5A7-D3E839E6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C61F28-164E-4921-95D1-584BE9FA7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A8240B-4950-4C46-9612-BA3D9AF8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4DA93A-6087-495D-ADE0-AFE1947EF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33989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D5DFCD-2E36-4284-AC48-39501AFD9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57DC40-6594-4E0A-A78E-2ECEC6EF10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8A6BACC-2D8D-4C9A-AF1A-348466A57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6B9D40B-2A47-4A56-9583-9D547A97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20C5B24-B5CB-437D-B329-F7DDEFE6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1408413-5FE2-446D-87CF-64D021C73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86492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924F4-4A29-404E-85E8-F2D67061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2AA8784-D85E-4F70-AE0A-1077A780B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E3DC40E-6364-4830-8E0B-A6EAAF9EB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BBD1986-C37A-48AC-B5EA-3071A2E20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430F742-815D-4049-A37F-1838706CC5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88E254CE-6599-47D7-9205-3ECE5D952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0A929F2-B7C3-4969-B890-527FF009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CF71129-7748-424B-8178-3E19F88C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49163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ACF5A4-39D0-46F7-AFBF-03A31282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AC01CA7-4E5F-498A-B7B6-2C77B7473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E09E0FD-E9C5-4549-851C-FFF2B6305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0FB82E-D9E4-424C-9929-844DD14E2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59438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447463-1468-40F0-99CF-4808F43AE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200E395-6187-4C6A-B0EA-CDA6723B4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B2BEF1A-07D7-48E4-AED3-3DF76664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12127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D42BB5-574F-4AD2-92F4-37AE5C5D1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32D3323-18B7-4387-BEB5-6E01D3765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F327BF2-1F8D-40F3-8058-E1E8EF5B9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9A6DA65-7594-403A-9332-F0798CBA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73B6F2F-BE7F-4D6B-84C2-0094B59F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2C4E129-D07B-46E4-9948-CFC5C82CE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2980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0F272C-08FE-49AE-8D57-BEC0F412E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384B05F7-EEE6-4B39-941C-31738BD378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509CF09-2265-4F9C-A10C-7D3A53BF9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C5543DD-E164-4338-942B-ADC361156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C2B0CBE-7520-44EC-AC6B-F3DB5C064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188B299-FA85-4F1C-89A5-9C957B637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098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2E4A7-8D73-49CB-8CEB-CC6CE1B23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6BEB0A0-9C91-4CB4-92B0-DEF0254A3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2DE930-AE59-4F0C-81F4-F590B95D5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B61FDC-10D5-4A5E-BF93-26B76CEF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7E082CF-BE50-4AF2-B5A6-C9F7DDD6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67605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7C53AFE-F284-4DEC-8D97-ED4360E7B5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D8CF27A-14BE-4D72-B2B5-A1530AA01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07851D-78B8-4803-9985-8CDBBDFE1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4800493-885C-4BB7-943D-76A07DB7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DE8F561-F3E8-40F3-BFB4-ED6A65C1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88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10970A4-663F-4A8C-B93F-D5B22FF99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5F69BB5-0ED3-4132-A6B5-8FB051F09F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8925D6A-94A5-4BBD-ABB6-B5C3E3593F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27E6A-D73B-4E6B-AB58-8792A81973DC}" type="datetimeFigureOut">
              <a:rPr lang="de-CH" smtClean="0"/>
              <a:t>22.06.2021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C76EDCA-1D48-42A7-9609-FF8833A2C2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27DA447-B675-4674-8C0F-A836E86D17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2726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5">
            <a:extLst>
              <a:ext uri="{FF2B5EF4-FFF2-40B4-BE49-F238E27FC236}">
                <a16:creationId xmlns:a16="http://schemas.microsoft.com/office/drawing/2014/main" id="{9BFE1AD3-B2BC-4567-8B4A-DCB8F9080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7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5801"/>
            <a:ext cx="12188952" cy="521767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DE75AAD-F4A4-4ED2-9A2F-B2412F936C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0008" r="8214" b="52759"/>
          <a:stretch/>
        </p:blipFill>
        <p:spPr>
          <a:xfrm flipV="1">
            <a:off x="2" y="0"/>
            <a:ext cx="12191999" cy="2235323"/>
          </a:xfrm>
          <a:custGeom>
            <a:avLst/>
            <a:gdLst>
              <a:gd name="connsiteX0" fmla="*/ 0 w 12191999"/>
              <a:gd name="connsiteY0" fmla="*/ 2235323 h 2235323"/>
              <a:gd name="connsiteX1" fmla="*/ 12191999 w 12191999"/>
              <a:gd name="connsiteY1" fmla="*/ 2235323 h 2235323"/>
              <a:gd name="connsiteX2" fmla="*/ 12191999 w 12191999"/>
              <a:gd name="connsiteY2" fmla="*/ 0 h 2235323"/>
              <a:gd name="connsiteX3" fmla="*/ 0 w 12191999"/>
              <a:gd name="connsiteY3" fmla="*/ 0 h 2235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2235323">
                <a:moveTo>
                  <a:pt x="0" y="2235323"/>
                </a:moveTo>
                <a:lnTo>
                  <a:pt x="12191999" y="2235323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B7E6D6A-144F-431E-8287-E76EC2EF9B54}"/>
              </a:ext>
            </a:extLst>
          </p:cNvPr>
          <p:cNvSpPr txBox="1"/>
          <p:nvPr/>
        </p:nvSpPr>
        <p:spPr>
          <a:xfrm>
            <a:off x="753925" y="1601735"/>
            <a:ext cx="10684151" cy="19919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Cupschiessen Giswil 2021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A20CE0B-92EC-45FD-8F68-38003D6D8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-1" r="8214" b="80325"/>
          <a:stretch/>
        </p:blipFill>
        <p:spPr>
          <a:xfrm flipV="1">
            <a:off x="0" y="4586080"/>
            <a:ext cx="12191999" cy="1614974"/>
          </a:xfrm>
          <a:custGeom>
            <a:avLst/>
            <a:gdLst>
              <a:gd name="connsiteX0" fmla="*/ 0 w 12191999"/>
              <a:gd name="connsiteY0" fmla="*/ 1614974 h 1614974"/>
              <a:gd name="connsiteX1" fmla="*/ 12191999 w 12191999"/>
              <a:gd name="connsiteY1" fmla="*/ 1614974 h 1614974"/>
              <a:gd name="connsiteX2" fmla="*/ 12191999 w 12191999"/>
              <a:gd name="connsiteY2" fmla="*/ 0 h 1614974"/>
              <a:gd name="connsiteX3" fmla="*/ 0 w 12191999"/>
              <a:gd name="connsiteY3" fmla="*/ 0 h 161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614974">
                <a:moveTo>
                  <a:pt x="0" y="1614974"/>
                </a:moveTo>
                <a:lnTo>
                  <a:pt x="12191999" y="1614974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35998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Freeform: Shape 53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fik 4" descr="Ein Bild, das Baum, draußen, Gras enthält.&#10;&#10;Automatisch generierte Beschreibung">
            <a:extLst>
              <a:ext uri="{FF2B5EF4-FFF2-40B4-BE49-F238E27FC236}">
                <a16:creationId xmlns:a16="http://schemas.microsoft.com/office/drawing/2014/main" id="{71C5CC25-C282-488D-A216-628A743B30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73" r="1" b="19017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48564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Text, Gras enthält.&#10;&#10;Automatisch generierte Beschreibung">
            <a:extLst>
              <a:ext uri="{FF2B5EF4-FFF2-40B4-BE49-F238E27FC236}">
                <a16:creationId xmlns:a16="http://schemas.microsoft.com/office/drawing/2014/main" id="{8B786A0D-40FA-4CF6-B801-EA6B00EEE5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" r="-1" b="2903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757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Esstisch enthält.&#10;&#10;Automatisch generierte Beschreibung">
            <a:extLst>
              <a:ext uri="{FF2B5EF4-FFF2-40B4-BE49-F238E27FC236}">
                <a16:creationId xmlns:a16="http://schemas.microsoft.com/office/drawing/2014/main" id="{275AE261-15D9-43E9-85BF-A4043E3100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4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745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Text, drinnen enthält.&#10;&#10;Automatisch generierte Beschreibung">
            <a:extLst>
              <a:ext uri="{FF2B5EF4-FFF2-40B4-BE49-F238E27FC236}">
                <a16:creationId xmlns:a16="http://schemas.microsoft.com/office/drawing/2014/main" id="{70B2924C-5A2C-4141-A60B-F5ABA4BB8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4" r="-1" b="-1"/>
          <a:stretch/>
        </p:blipFill>
        <p:spPr>
          <a:xfrm>
            <a:off x="311150" y="321733"/>
            <a:ext cx="11559117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586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Ein Bild, das drinnen, Arbeitstisch, zugemüllt enthält.&#10;&#10;Automatisch generierte Beschreibung">
            <a:extLst>
              <a:ext uri="{FF2B5EF4-FFF2-40B4-BE49-F238E27FC236}">
                <a16:creationId xmlns:a16="http://schemas.microsoft.com/office/drawing/2014/main" id="{91B43997-735A-4129-B138-441340D00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455" y="436299"/>
            <a:ext cx="9703090" cy="5985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03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7" name="Grafik 6" descr="Ein Bild, das Gras, Person enthält.&#10;&#10;Automatisch generierte Beschreibung">
            <a:extLst>
              <a:ext uri="{FF2B5EF4-FFF2-40B4-BE49-F238E27FC236}">
                <a16:creationId xmlns:a16="http://schemas.microsoft.com/office/drawing/2014/main" id="{28EE26A9-9358-49EE-A230-3DD3AE7DE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6"/>
            <a:ext cx="12192000" cy="684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791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fik 6" descr="Ein Bild, das Gras enthält.&#10;&#10;Automatisch generierte Beschreibung">
            <a:extLst>
              <a:ext uri="{FF2B5EF4-FFF2-40B4-BE49-F238E27FC236}">
                <a16:creationId xmlns:a16="http://schemas.microsoft.com/office/drawing/2014/main" id="{87BA219E-674F-4465-8039-AD5805E064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2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32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Text enthält.&#10;&#10;Automatisch generierte Beschreibung">
            <a:extLst>
              <a:ext uri="{FF2B5EF4-FFF2-40B4-BE49-F238E27FC236}">
                <a16:creationId xmlns:a16="http://schemas.microsoft.com/office/drawing/2014/main" id="{66DB03BA-059C-4330-A422-9E007C62D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2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51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 descr="Ein Bild, das drinnen enthält.&#10;&#10;Automatisch generierte Beschreibung">
            <a:extLst>
              <a:ext uri="{FF2B5EF4-FFF2-40B4-BE49-F238E27FC236}">
                <a16:creationId xmlns:a16="http://schemas.microsoft.com/office/drawing/2014/main" id="{EC604652-79D6-4A75-8F29-2371DEA760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2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69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5A191717-146E-43D6-AEAF-2E470A470B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2"/>
          <a:stretch/>
        </p:blipFill>
        <p:spPr>
          <a:xfrm>
            <a:off x="307775" y="261437"/>
            <a:ext cx="11576450" cy="63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831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63F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Person, blau enthält.&#10;&#10;Automatisch generierte Beschreibung">
            <a:extLst>
              <a:ext uri="{FF2B5EF4-FFF2-40B4-BE49-F238E27FC236}">
                <a16:creationId xmlns:a16="http://schemas.microsoft.com/office/drawing/2014/main" id="{CE650A0B-178D-4AAF-B844-41F73B879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8" y="643467"/>
            <a:ext cx="31337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26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Fenster enthält.&#10;&#10;Automatisch generierte Beschreibung">
            <a:extLst>
              <a:ext uri="{FF2B5EF4-FFF2-40B4-BE49-F238E27FC236}">
                <a16:creationId xmlns:a16="http://schemas.microsoft.com/office/drawing/2014/main" id="{08223E17-5E57-44B6-AD8D-CC2F71DCA4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4333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909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drinnen, Bett enthält.&#10;&#10;Automatisch generierte Beschreibung">
            <a:extLst>
              <a:ext uri="{FF2B5EF4-FFF2-40B4-BE49-F238E27FC236}">
                <a16:creationId xmlns:a16="http://schemas.microsoft.com/office/drawing/2014/main" id="{87ECD94E-B893-4F12-920D-51FC95F999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4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109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3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2DEF90BD-6569-47F9-8771-F916C9709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8" y="643467"/>
            <a:ext cx="31337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92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 descr="Ein Bild, das Person, drinnen enthält.&#10;&#10;Automatisch generierte Beschreibung">
            <a:extLst>
              <a:ext uri="{FF2B5EF4-FFF2-40B4-BE49-F238E27FC236}">
                <a16:creationId xmlns:a16="http://schemas.microsoft.com/office/drawing/2014/main" id="{0BDA51D5-7902-4DDD-BE5D-6B1A88C94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5621" y="643467"/>
            <a:ext cx="3133724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 descr="Ein Bild, das Text enthält.&#10;&#10;Automatisch generierte Beschreibung">
            <a:extLst>
              <a:ext uri="{FF2B5EF4-FFF2-40B4-BE49-F238E27FC236}">
                <a16:creationId xmlns:a16="http://schemas.microsoft.com/office/drawing/2014/main" id="{9635AAA0-6BF0-4782-8BAE-7ED1278CB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653" y="643467"/>
            <a:ext cx="313372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780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 descr="Ein Bild, das Person enthält.&#10;&#10;Automatisch generierte Beschreibung">
            <a:extLst>
              <a:ext uri="{FF2B5EF4-FFF2-40B4-BE49-F238E27FC236}">
                <a16:creationId xmlns:a16="http://schemas.microsoft.com/office/drawing/2014/main" id="{6D587019-4529-441E-8044-A56E4F768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62" y="457200"/>
            <a:ext cx="334327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871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Grafik 5" descr="Ein Bild, das Text, zugemüllt enthält.&#10;&#10;Automatisch generierte Beschreibung">
            <a:extLst>
              <a:ext uri="{FF2B5EF4-FFF2-40B4-BE49-F238E27FC236}">
                <a16:creationId xmlns:a16="http://schemas.microsoft.com/office/drawing/2014/main" id="{DCF6630C-2B09-40F0-9942-1C11865581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45" r="1" b="3592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8840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Möbel enthält.&#10;&#10;Automatisch generierte Beschreibung">
            <a:extLst>
              <a:ext uri="{FF2B5EF4-FFF2-40B4-BE49-F238E27FC236}">
                <a16:creationId xmlns:a16="http://schemas.microsoft.com/office/drawing/2014/main" id="{EB95070D-AE14-481A-A689-B0F14DB074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4" r="-1" b="-1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378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Text, Tisch enthält.&#10;&#10;Automatisch generierte Beschreibung">
            <a:extLst>
              <a:ext uri="{FF2B5EF4-FFF2-40B4-BE49-F238E27FC236}">
                <a16:creationId xmlns:a16="http://schemas.microsoft.com/office/drawing/2014/main" id="{1E9F8081-A3F8-4CE9-8A26-37004A256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986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Breitbild</PresentationFormat>
  <Paragraphs>1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Berchtold Adrian</dc:creator>
  <cp:lastModifiedBy>Berchtold Adrian</cp:lastModifiedBy>
  <cp:revision>5</cp:revision>
  <dcterms:created xsi:type="dcterms:W3CDTF">2021-06-21T19:21:21Z</dcterms:created>
  <dcterms:modified xsi:type="dcterms:W3CDTF">2021-06-22T14:54:21Z</dcterms:modified>
</cp:coreProperties>
</file>