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4660"/>
  </p:normalViewPr>
  <p:slideViewPr>
    <p:cSldViewPr snapToGrid="0">
      <p:cViewPr varScale="1">
        <p:scale>
          <a:sx n="75" d="100"/>
          <a:sy n="75" d="100"/>
        </p:scale>
        <p:origin x="66" y="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6EACA0-3BC7-4A1F-82F2-1258D88EDC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7E74DA1-A8E4-41F0-830F-248C380E43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C8B83E-2D47-4100-A3E7-8294312F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57A2254-C32D-452B-9BD5-6EFE95F1A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F3F1D37-9AF0-4161-A29B-6061E5D32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4593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6CFFF3-71E8-414C-94E6-D81EE8896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360CA9E-0C42-4E5B-90DB-857E8B7DA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1B01C2C-F2F4-4B8A-8780-B7000A379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4F6D69-402F-4F4E-B6F7-024128715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1A61FBD-C2E6-4FB8-AC84-CAD41C5EC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0956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63B3B3-5804-42E6-BCCE-617D22557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D1E7604-C7F9-4914-A5A7-D3E839E63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C61F28-164E-4921-95D1-584BE9FA7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A8240B-4950-4C46-9612-BA3D9AF80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4DA93A-6087-495D-ADE0-AFE1947EF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33989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D5DFCD-2E36-4284-AC48-39501AFD9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57DC40-6594-4E0A-A78E-2ECEC6EF10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8A6BACC-2D8D-4C9A-AF1A-348466A57D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6B9D40B-2A47-4A56-9583-9D547A97C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20C5B24-B5CB-437D-B329-F7DDEFE6D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1408413-5FE2-446D-87CF-64D021C73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86492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924F4-4A29-404E-85E8-F2D67061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2AA8784-D85E-4F70-AE0A-1077A780B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E3DC40E-6364-4830-8E0B-A6EAAF9EB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BBD1986-C37A-48AC-B5EA-3071A2E20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430F742-815D-4049-A37F-1838706CC5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88E254CE-6599-47D7-9205-3ECE5D952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E0A929F2-B7C3-4969-B890-527FF0092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CF71129-7748-424B-8178-3E19F88C2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49163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ACF5A4-39D0-46F7-AFBF-03A31282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AC01CA7-4E5F-498A-B7B6-2C77B7473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E09E0FD-E9C5-4549-851C-FFF2B6305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E0FB82E-D9E4-424C-9929-844DD14E2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59438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7447463-1468-40F0-99CF-4808F43AE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200E395-6187-4C6A-B0EA-CDA6723B4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B2BEF1A-07D7-48E4-AED3-3DF766648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12127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D42BB5-574F-4AD2-92F4-37AE5C5D1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32D3323-18B7-4387-BEB5-6E01D3765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F327BF2-1F8D-40F3-8058-E1E8EF5B9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9A6DA65-7594-403A-9332-F0798CBAA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73B6F2F-BE7F-4D6B-84C2-0094B59F3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2C4E129-D07B-46E4-9948-CFC5C82CE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2980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0F272C-08FE-49AE-8D57-BEC0F412E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384B05F7-EEE6-4B39-941C-31738BD378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509CF09-2265-4F9C-A10C-7D3A53BF9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C5543DD-E164-4338-942B-ADC361156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C2B0CBE-7520-44EC-AC6B-F3DB5C064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188B299-FA85-4F1C-89A5-9C957B637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098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2E4A7-8D73-49CB-8CEB-CC6CE1B23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6BEB0A0-9C91-4CB4-92B0-DEF0254A3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32DE930-AE59-4F0C-81F4-F590B95D5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B61FDC-10D5-4A5E-BF93-26B76CEF3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7E082CF-BE50-4AF2-B5A6-C9F7DDD6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67605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7C53AFE-F284-4DEC-8D97-ED4360E7B5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D8CF27A-14BE-4D72-B2B5-A1530AA01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07851D-78B8-4803-9985-8CDBBDFE1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4800493-885C-4BB7-943D-76A07DB7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DE8F561-F3E8-40F3-BFB4-ED6A65C15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7883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10970A4-663F-4A8C-B93F-D5B22FF99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5F69BB5-0ED3-4132-A6B5-8FB051F09F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8925D6A-94A5-4BBD-ABB6-B5C3E3593F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27E6A-D73B-4E6B-AB58-8792A81973DC}" type="datetimeFigureOut">
              <a:rPr lang="de-CH" smtClean="0"/>
              <a:t>21.06.2021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C76EDCA-1D48-42A7-9609-FF8833A2C2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27DA447-B675-4674-8C0F-A836E86D17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086FA-1117-44DE-BC85-27B37FEA464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27263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0B7E6D6A-144F-431E-8287-E76EC2EF9B54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Jungschützen Giswil 2021</a:t>
            </a:r>
          </a:p>
        </p:txBody>
      </p:sp>
    </p:spTree>
    <p:extLst>
      <p:ext uri="{BB962C8B-B14F-4D97-AF65-F5344CB8AC3E}">
        <p14:creationId xmlns:p14="http://schemas.microsoft.com/office/powerpoint/2010/main" val="2735998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rafik 48" descr="Ein Bild, das Gras, draußen, Person, Landmaschine enthält.&#10;&#10;Automatisch generierte Beschreibung">
            <a:extLst>
              <a:ext uri="{FF2B5EF4-FFF2-40B4-BE49-F238E27FC236}">
                <a16:creationId xmlns:a16="http://schemas.microsoft.com/office/drawing/2014/main" id="{CAD7C2C6-4208-454C-BF60-E830E15240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1" r="2896" b="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64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 descr="Ein Bild, das Gras, Baum, draußen, stehend enthält.&#10;&#10;Automatisch generierte Beschreibung">
            <a:extLst>
              <a:ext uri="{FF2B5EF4-FFF2-40B4-BE49-F238E27FC236}">
                <a16:creationId xmlns:a16="http://schemas.microsoft.com/office/drawing/2014/main" id="{EA89825B-D88D-4650-B5EE-65ED9A89A4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7" r="21303" b="-1"/>
          <a:stretch/>
        </p:blipFill>
        <p:spPr>
          <a:xfrm rot="21600000"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3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fik 4" descr="Ein Bild, das Gras, Baum, Person, draußen enthält.&#10;&#10;Automatisch generierte Beschreibung">
            <a:extLst>
              <a:ext uri="{FF2B5EF4-FFF2-40B4-BE49-F238E27FC236}">
                <a16:creationId xmlns:a16="http://schemas.microsoft.com/office/drawing/2014/main" id="{63738E27-F8D8-4755-A6CE-E4C9F78D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5" r="-1" b="26268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16274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Grafik 4" descr="Ein Bild, das Gras, draußen, Baum, Junge enthält.&#10;&#10;Automatisch generierte Beschreibung">
            <a:extLst>
              <a:ext uri="{FF2B5EF4-FFF2-40B4-BE49-F238E27FC236}">
                <a16:creationId xmlns:a16="http://schemas.microsoft.com/office/drawing/2014/main" id="{58E31553-B3F1-493F-B139-D91BD4D0EC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15" b="899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095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Gras, Baum, draußen, Himmel enthält.&#10;&#10;Automatisch generierte Beschreibung">
            <a:extLst>
              <a:ext uri="{FF2B5EF4-FFF2-40B4-BE49-F238E27FC236}">
                <a16:creationId xmlns:a16="http://schemas.microsoft.com/office/drawing/2014/main" id="{DE8AE27B-3903-4B62-A5ED-0530A57DD9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6" r="-1" b="20553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563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Gras, Baum, draußen, Feld enthält.&#10;&#10;Automatisch generierte Beschreibung">
            <a:extLst>
              <a:ext uri="{FF2B5EF4-FFF2-40B4-BE49-F238E27FC236}">
                <a16:creationId xmlns:a16="http://schemas.microsoft.com/office/drawing/2014/main" id="{227DB540-FD2C-4A37-A740-A066DE0803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5" b="1689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16BB327-7AA9-4EC5-815F-9D8E6BC5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74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Grafik 4" descr="Ein Bild, das Baum, Gras, draußen, Kind enthält.&#10;&#10;Automatisch generierte Beschreibung">
            <a:extLst>
              <a:ext uri="{FF2B5EF4-FFF2-40B4-BE49-F238E27FC236}">
                <a16:creationId xmlns:a16="http://schemas.microsoft.com/office/drawing/2014/main" id="{BC1043CC-0D56-4BDB-AC34-E3BB7A2C03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2" b="1483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58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 descr="Ein Bild, das Gras, Baum, Himmel, draußen enthält.&#10;&#10;Automatisch generierte Beschreibung">
            <a:extLst>
              <a:ext uri="{FF2B5EF4-FFF2-40B4-BE49-F238E27FC236}">
                <a16:creationId xmlns:a16="http://schemas.microsoft.com/office/drawing/2014/main" id="{D6D59A9F-74B7-468B-A9FC-9321E345DA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20" b="27737"/>
          <a:stretch/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03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Breitbild</PresentationFormat>
  <Paragraphs>1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Berchtold Adrian</dc:creator>
  <cp:lastModifiedBy>Berchtold Adrian</cp:lastModifiedBy>
  <cp:revision>1</cp:revision>
  <dcterms:created xsi:type="dcterms:W3CDTF">2021-06-21T19:21:21Z</dcterms:created>
  <dcterms:modified xsi:type="dcterms:W3CDTF">2021-06-21T19:30:08Z</dcterms:modified>
</cp:coreProperties>
</file>